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6" r:id="rId1"/>
    <p:sldMasterId id="2147483697" r:id="rId2"/>
    <p:sldMasterId id="2147483698" r:id="rId3"/>
  </p:sldMasterIdLst>
  <p:notesMasterIdLst>
    <p:notesMasterId r:id="rId31"/>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6" r:id="rId19"/>
    <p:sldId id="277" r:id="rId20"/>
    <p:sldId id="278" r:id="rId21"/>
    <p:sldId id="279" r:id="rId22"/>
    <p:sldId id="286" r:id="rId23"/>
    <p:sldId id="287" r:id="rId24"/>
    <p:sldId id="280" r:id="rId25"/>
    <p:sldId id="282" r:id="rId26"/>
    <p:sldId id="283" r:id="rId27"/>
    <p:sldId id="284" r:id="rId28"/>
    <p:sldId id="285" r:id="rId29"/>
    <p:sldId id="288" r:id="rId30"/>
  </p:sldIdLst>
  <p:sldSz cx="9144000" cy="5143500" type="screen16x9"/>
  <p:notesSz cx="6858000" cy="9144000"/>
  <p:embeddedFontLst>
    <p:embeddedFont>
      <p:font typeface="Concert One" charset="0"/>
      <p:regular r:id="rId32"/>
    </p:embeddedFont>
    <p:embeddedFont>
      <p:font typeface="Spectral SemiBold" charset="-18"/>
      <p:regular r:id="rId33"/>
      <p:bold r:id="rId34"/>
      <p:italic r:id="rId35"/>
      <p:boldItalic r:id="rId36"/>
    </p:embeddedFont>
    <p:embeddedFont>
      <p:font typeface="Roboto" charset="0"/>
      <p:regular r:id="rId37"/>
      <p:bold r:id="rId38"/>
      <p:italic r:id="rId39"/>
      <p:boldItalic r:id="rId40"/>
    </p:embeddedFont>
    <p:embeddedFont>
      <p:font typeface="Proxima Nova" charset="0"/>
      <p:regular r:id="rId41"/>
      <p:bold r:id="rId42"/>
      <p:italic r:id="rId43"/>
      <p:boldItalic r:id="rId44"/>
    </p:embeddedFont>
    <p:embeddedFont>
      <p:font typeface="Proxima Nova Extrabold" charset="0"/>
      <p:bold r:id="rId45"/>
    </p:embeddedFont>
    <p:embeddedFont>
      <p:font typeface="Calibri" pitchFamily="34" charset="0"/>
      <p:regular r:id="rId46"/>
      <p:bold r:id="rId47"/>
      <p:italic r:id="rId48"/>
      <p:boldItalic r:id="rId49"/>
    </p:embeddedFont>
    <p:embeddedFont>
      <p:font typeface="Poppins" charset="-18"/>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guide id="3" orient="horz" pos="1098">
          <p15:clr>
            <a:srgbClr val="9AA0A6"/>
          </p15:clr>
        </p15:guide>
        <p15:guide id="4" pos="1447">
          <p15:clr>
            <a:srgbClr val="9AA0A6"/>
          </p15:clr>
        </p15:guide>
        <p15:guide id="5" pos="4316">
          <p15:clr>
            <a:srgbClr val="9AA0A6"/>
          </p15:clr>
        </p15:guide>
        <p15:guide id="6" orient="horz" pos="2530">
          <p15:clr>
            <a:srgbClr val="9AA0A6"/>
          </p15:clr>
        </p15:guide>
        <p15:guide id="7" orient="horz" pos="2087">
          <p15:clr>
            <a:srgbClr val="9AA0A6"/>
          </p15:clr>
        </p15:guide>
        <p15:guide id="8" orient="horz" pos="2929">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DDEA3B9-6023-49E3-A5B6-F69A68E0774F}">
  <a:tblStyle styleId="{5DDEA3B9-6023-49E3-A5B6-F69A68E0774F}" styleName="Table_0">
    <a:wholeTbl>
      <a:tcTxStyle b="off" i="off">
        <a:font>
          <a:latin typeface="Sky Text"/>
          <a:ea typeface="Sky Text"/>
          <a:cs typeface="Sky Text"/>
        </a:font>
        <a:srgbClr val="333333"/>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6EAE7"/>
          </a:solidFill>
        </a:fill>
      </a:tcStyle>
    </a:wholeTbl>
    <a:band1H>
      <a:tcTxStyle/>
      <a:tcStyle>
        <a:tcBdr/>
        <a:fill>
          <a:solidFill>
            <a:srgbClr val="CAD2CC"/>
          </a:solidFill>
        </a:fill>
      </a:tcStyle>
    </a:band1H>
    <a:band2H>
      <a:tcTxStyle/>
      <a:tcStyle>
        <a:tcBdr/>
      </a:tcStyle>
    </a:band2H>
    <a:band1V>
      <a:tcTxStyle/>
      <a:tcStyle>
        <a:tcBdr/>
        <a:fill>
          <a:solidFill>
            <a:srgbClr val="CAD2CC"/>
          </a:solidFill>
        </a:fill>
      </a:tcStyle>
    </a:band1V>
    <a:band2V>
      <a:tcTxStyle/>
      <a:tcStyle>
        <a:tcBdr/>
      </a:tcStyle>
    </a:band2V>
    <a:lastCol>
      <a:tcTxStyle b="on" i="off">
        <a:font>
          <a:latin typeface="Sky Text"/>
          <a:ea typeface="Sky Text"/>
          <a:cs typeface="Sky Text"/>
        </a:font>
        <a:srgbClr val="FFFFFF"/>
      </a:tcTxStyle>
      <a:tcStyle>
        <a:tcBdr/>
        <a:fill>
          <a:solidFill>
            <a:srgbClr val="006633"/>
          </a:solidFill>
        </a:fill>
      </a:tcStyle>
    </a:lastCol>
    <a:firstCol>
      <a:tcTxStyle b="on" i="off">
        <a:font>
          <a:latin typeface="Sky Text"/>
          <a:ea typeface="Sky Text"/>
          <a:cs typeface="Sky Text"/>
        </a:font>
        <a:srgbClr val="FFFFFF"/>
      </a:tcTxStyle>
      <a:tcStyle>
        <a:tcBdr/>
        <a:fill>
          <a:solidFill>
            <a:srgbClr val="006633"/>
          </a:solidFill>
        </a:fill>
      </a:tcStyle>
    </a:firstCol>
    <a:lastRow>
      <a:tcTxStyle b="on" i="off">
        <a:font>
          <a:latin typeface="Sky Text"/>
          <a:ea typeface="Sky Text"/>
          <a:cs typeface="Sky Text"/>
        </a:font>
        <a:srgbClr val="FFFFFF"/>
      </a:tcTxStyle>
      <a:tcStyle>
        <a:tcBdr>
          <a:top>
            <a:ln w="38100" cap="flat" cmpd="sng">
              <a:solidFill>
                <a:srgbClr val="FFFFFF"/>
              </a:solidFill>
              <a:prstDash val="solid"/>
              <a:round/>
              <a:headEnd type="none" w="sm" len="sm"/>
              <a:tailEnd type="none" w="sm" len="sm"/>
            </a:ln>
          </a:top>
        </a:tcBdr>
        <a:fill>
          <a:solidFill>
            <a:srgbClr val="006633"/>
          </a:solidFill>
        </a:fill>
      </a:tcStyle>
    </a:lastRow>
    <a:seCell>
      <a:tcTxStyle/>
      <a:tcStyle>
        <a:tcBdr/>
      </a:tcStyle>
    </a:seCell>
    <a:swCell>
      <a:tcTxStyle/>
      <a:tcStyle>
        <a:tcBdr/>
      </a:tcStyle>
    </a:swCell>
    <a:firstRow>
      <a:tcTxStyle b="on" i="off">
        <a:font>
          <a:latin typeface="Sky Text"/>
          <a:ea typeface="Sky Text"/>
          <a:cs typeface="Sky Text"/>
        </a:font>
        <a:srgbClr val="FFFFFF"/>
      </a:tcTxStyle>
      <a:tcStyle>
        <a:tcBdr>
          <a:bottom>
            <a:ln w="38100" cap="flat" cmpd="sng">
              <a:solidFill>
                <a:srgbClr val="FFFFFF"/>
              </a:solidFill>
              <a:prstDash val="solid"/>
              <a:round/>
              <a:headEnd type="none" w="sm" len="sm"/>
              <a:tailEnd type="none" w="sm" len="sm"/>
            </a:ln>
          </a:bottom>
        </a:tcBdr>
        <a:fill>
          <a:solidFill>
            <a:srgbClr val="006633"/>
          </a:solidFill>
        </a:fill>
      </a:tcStyle>
    </a:firstRow>
    <a:neCell>
      <a:tcTxStyle/>
      <a:tcStyle>
        <a:tcBdr/>
      </a:tcStyle>
    </a:neCell>
    <a:nwCell>
      <a:tcTxStyle/>
      <a:tcStyle>
        <a:tcBdr/>
      </a:tcStyle>
    </a:nwCell>
  </a:tblStyle>
  <a:tblStyle styleId="{07EC278B-52ED-4229-A398-2C5A85C0EA6B}"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91" d="100"/>
          <a:sy n="91" d="100"/>
        </p:scale>
        <p:origin x="-77" y="-422"/>
      </p:cViewPr>
      <p:guideLst>
        <p:guide orient="horz" pos="1620"/>
        <p:guide orient="horz" pos="1098"/>
        <p:guide orient="horz" pos="2530"/>
        <p:guide orient="horz" pos="2087"/>
        <p:guide orient="horz" pos="2929"/>
        <p:guide pos="2880"/>
        <p:guide pos="1447"/>
        <p:guide pos="431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8.fntdata"/><Relationship Id="rId21" Type="http://schemas.openxmlformats.org/officeDocument/2006/relationships/slide" Target="slides/slide18.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10.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20.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56252730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9f7d9c08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6" name="Google Shape;256;g9f7d9c087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sl" b="0" i="0" u="none" baseline="0"/>
              <a:t>Standard title page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18c934a9e30_0_7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2" name="Google Shape;392;g18c934a9e30_0_7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8c934a9e30_0_7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8c934a9e30_0_7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spcBef>
                <a:spcPts val="0"/>
              </a:spcBef>
              <a:spcAft>
                <a:spcPts val="0"/>
              </a:spcAft>
              <a:buNone/>
            </a:pPr>
            <a:r>
              <a:rPr lang="sl" sz="1200" b="0" i="0" u="none" baseline="0">
                <a:solidFill>
                  <a:schemeClr val="dk1"/>
                </a:solidFill>
              </a:rPr>
              <a:t>Love Nature is commissioning &amp; producing up to 4 tent poles per year. Often with Sky as the other co-commissioner. Budgets reach up to US$2M per hour</a:t>
            </a:r>
            <a:endParaRPr sz="1200">
              <a:solidFill>
                <a:schemeClr val="dk1"/>
              </a:solidFill>
            </a:endParaRPr>
          </a:p>
          <a:p>
            <a:pPr marL="0" marR="0" lvl="0" indent="0" algn="l" rtl="0">
              <a:spcBef>
                <a:spcPts val="0"/>
              </a:spcBef>
              <a:spcAft>
                <a:spcPts val="0"/>
              </a:spcAft>
              <a:buNone/>
            </a:pPr>
            <a:r>
              <a:rPr lang="sl" sz="1200" b="0" i="0" u="none" baseline="0">
                <a:solidFill>
                  <a:schemeClr val="dk1"/>
                </a:solidFill>
              </a:rPr>
              <a:t>These are big budget, blue chip Specials that push the boundaries of advancement in filming technology, new storytelling devices and/or highlight a relevant event in climate change. </a:t>
            </a:r>
            <a:endParaRPr sz="1200">
              <a:solidFill>
                <a:schemeClr val="dk1"/>
              </a:solidFill>
            </a:endParaRPr>
          </a:p>
          <a:p>
            <a:pPr marL="0" marR="0" lvl="0" indent="0" algn="l" rtl="0">
              <a:spcBef>
                <a:spcPts val="0"/>
              </a:spcBef>
              <a:spcAft>
                <a:spcPts val="0"/>
              </a:spcAft>
              <a:buNone/>
            </a:pPr>
            <a:r>
              <a:rPr lang="sl" sz="1200" b="0" i="0" u="none" baseline="0">
                <a:solidFill>
                  <a:schemeClr val="dk1"/>
                </a:solidFill>
              </a:rPr>
              <a:t>They serve as great hours to anchor and market a family viewing night or feature prominently on a VOD platform</a:t>
            </a:r>
            <a:endParaRPr sz="1200">
              <a:solidFill>
                <a:schemeClr val="dk1"/>
              </a:solidFill>
            </a:endParaRPr>
          </a:p>
          <a:p>
            <a:pPr marL="0" marR="0" lvl="0" indent="0" algn="l" rtl="0">
              <a:spcBef>
                <a:spcPts val="0"/>
              </a:spcBef>
              <a:spcAft>
                <a:spcPts val="0"/>
              </a:spcAft>
              <a:buNone/>
            </a:pPr>
            <a:r>
              <a:rPr lang="sl" sz="1200" b="0" i="0" u="none" baseline="0">
                <a:solidFill>
                  <a:srgbClr val="222222"/>
                </a:solidFill>
                <a:highlight>
                  <a:srgbClr val="FFFFFF"/>
                </a:highlight>
              </a:rPr>
              <a:t>To complement our premium content we have an exciting brand refresh with new on-air packaging and look to start in the Spring of 2023 </a:t>
            </a:r>
            <a:endParaRPr sz="1300">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18c934a9e30_0_7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18c934a9e30_0_7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spcBef>
                <a:spcPts val="0"/>
              </a:spcBef>
              <a:spcAft>
                <a:spcPts val="0"/>
              </a:spcAft>
              <a:buNone/>
            </a:pPr>
            <a:r>
              <a:rPr lang="sl" sz="1200" b="0" i="0" u="none" baseline="0">
                <a:solidFill>
                  <a:schemeClr val="dk1"/>
                </a:solidFill>
              </a:rPr>
              <a:t>In addition to our tentpole productions we commission with an eye to have a wide variety of formats running on the service that attract all ages and stages. Alongside our Blue Chip specials we have; </a:t>
            </a:r>
            <a:endParaRPr sz="1200">
              <a:solidFill>
                <a:schemeClr val="dk1"/>
              </a:solidFill>
            </a:endParaRPr>
          </a:p>
          <a:p>
            <a:pPr marL="457200" marR="0" lvl="0" indent="-304800" algn="l" rtl="0">
              <a:spcBef>
                <a:spcPts val="0"/>
              </a:spcBef>
              <a:spcAft>
                <a:spcPts val="0"/>
              </a:spcAft>
              <a:buClr>
                <a:schemeClr val="dk1"/>
              </a:buClr>
              <a:buSzPts val="1200"/>
              <a:buChar char="●"/>
            </a:pPr>
            <a:r>
              <a:rPr lang="sl" sz="1200" b="0" i="0" u="none" baseline="0">
                <a:solidFill>
                  <a:schemeClr val="dk1"/>
                </a:solidFill>
              </a:rPr>
              <a:t>Long running returnable series that build appointment viewing and audience retention. Also bingable as a VOD play</a:t>
            </a:r>
            <a:endParaRPr sz="1200">
              <a:solidFill>
                <a:schemeClr val="dk1"/>
              </a:solidFill>
            </a:endParaRPr>
          </a:p>
          <a:p>
            <a:pPr marL="457200" marR="0" lvl="0" indent="-304800" algn="l" rtl="0">
              <a:spcBef>
                <a:spcPts val="0"/>
              </a:spcBef>
              <a:spcAft>
                <a:spcPts val="0"/>
              </a:spcAft>
              <a:buClr>
                <a:schemeClr val="dk1"/>
              </a:buClr>
              <a:buSzPts val="1200"/>
              <a:buChar char="●"/>
            </a:pPr>
            <a:r>
              <a:rPr lang="sl" sz="1200" b="0" i="0" u="none" baseline="0">
                <a:solidFill>
                  <a:schemeClr val="dk1"/>
                </a:solidFill>
              </a:rPr>
              <a:t>Premium limited series that are highly promotable, glossy pieces that can serve as event promotables for a linear schedule or “brick” placement for a VOD offering</a:t>
            </a:r>
            <a:endParaRPr sz="1200">
              <a:solidFill>
                <a:schemeClr val="dk1"/>
              </a:solidFill>
            </a:endParaRPr>
          </a:p>
          <a:p>
            <a:pPr marL="457200" marR="0" lvl="0" indent="-304800" algn="l" rtl="0">
              <a:spcBef>
                <a:spcPts val="0"/>
              </a:spcBef>
              <a:spcAft>
                <a:spcPts val="0"/>
              </a:spcAft>
              <a:buClr>
                <a:schemeClr val="dk1"/>
              </a:buClr>
              <a:buSzPts val="1200"/>
              <a:buChar char="●"/>
            </a:pPr>
            <a:r>
              <a:rPr lang="sl" sz="1200" b="0" i="0" u="none" baseline="0">
                <a:solidFill>
                  <a:srgbClr val="222222"/>
                </a:solidFill>
                <a:highlight>
                  <a:srgbClr val="FFFFFF"/>
                </a:highlight>
              </a:rPr>
              <a:t>Content Mix includes programming that feeds both a 24/7 linear feed as well as high-end glossy properties that can anchor a brick placement when merchandising on a VOD platform.  Each yearly slate consists of: </a:t>
            </a:r>
            <a:endParaRPr sz="1200">
              <a:solidFill>
                <a:srgbClr val="222222"/>
              </a:solidFill>
              <a:highlight>
                <a:srgbClr val="FFFFFF"/>
              </a:highlight>
            </a:endParaRPr>
          </a:p>
          <a:p>
            <a:pPr marL="1054100" lvl="1" indent="-304800" algn="l" rtl="0">
              <a:lnSpc>
                <a:spcPct val="115000"/>
              </a:lnSpc>
              <a:spcBef>
                <a:spcPts val="0"/>
              </a:spcBef>
              <a:spcAft>
                <a:spcPts val="0"/>
              </a:spcAft>
              <a:buClr>
                <a:srgbClr val="222222"/>
              </a:buClr>
              <a:buSzPts val="1200"/>
              <a:buChar char="○"/>
            </a:pPr>
            <a:r>
              <a:rPr lang="sl" sz="1200" b="0" i="0" u="none" baseline="0">
                <a:solidFill>
                  <a:srgbClr val="222222"/>
                </a:solidFill>
                <a:highlight>
                  <a:srgbClr val="FFFFFF"/>
                </a:highlight>
              </a:rPr>
              <a:t>Up to 4 Tentpole Anchors</a:t>
            </a:r>
            <a:endParaRPr sz="1200">
              <a:solidFill>
                <a:srgbClr val="222222"/>
              </a:solidFill>
              <a:highlight>
                <a:srgbClr val="FFFFFF"/>
              </a:highlight>
            </a:endParaRPr>
          </a:p>
          <a:p>
            <a:pPr marL="1054100" lvl="1" indent="-304800" algn="l" rtl="0">
              <a:lnSpc>
                <a:spcPct val="115000"/>
              </a:lnSpc>
              <a:spcBef>
                <a:spcPts val="0"/>
              </a:spcBef>
              <a:spcAft>
                <a:spcPts val="0"/>
              </a:spcAft>
              <a:buClr>
                <a:srgbClr val="222222"/>
              </a:buClr>
              <a:buSzPts val="1200"/>
              <a:buChar char="○"/>
            </a:pPr>
            <a:r>
              <a:rPr lang="sl" sz="1200" b="0" i="0" u="none" baseline="0">
                <a:solidFill>
                  <a:srgbClr val="222222"/>
                </a:solidFill>
                <a:highlight>
                  <a:srgbClr val="FFFFFF"/>
                </a:highlight>
              </a:rPr>
              <a:t>Returnable Series and Franchises</a:t>
            </a:r>
            <a:endParaRPr sz="1200">
              <a:solidFill>
                <a:srgbClr val="222222"/>
              </a:solidFill>
              <a:highlight>
                <a:srgbClr val="FFFFFF"/>
              </a:highlight>
            </a:endParaRPr>
          </a:p>
          <a:p>
            <a:pPr marL="1054100" lvl="1" indent="-304800" algn="l" rtl="0">
              <a:lnSpc>
                <a:spcPct val="115000"/>
              </a:lnSpc>
              <a:spcBef>
                <a:spcPts val="0"/>
              </a:spcBef>
              <a:spcAft>
                <a:spcPts val="0"/>
              </a:spcAft>
              <a:buClr>
                <a:srgbClr val="222222"/>
              </a:buClr>
              <a:buSzPts val="1200"/>
              <a:buChar char="○"/>
            </a:pPr>
            <a:r>
              <a:rPr lang="sl" sz="1200" b="0" i="0" u="none" baseline="0">
                <a:solidFill>
                  <a:srgbClr val="222222"/>
                </a:solidFill>
                <a:highlight>
                  <a:srgbClr val="FFFFFF"/>
                </a:highlight>
              </a:rPr>
              <a:t>Blue-chip limited series</a:t>
            </a:r>
            <a:endParaRPr sz="1200">
              <a:solidFill>
                <a:srgbClr val="222222"/>
              </a:solidFill>
              <a:highlight>
                <a:srgbClr val="FFFFFF"/>
              </a:highlight>
            </a:endParaRPr>
          </a:p>
          <a:p>
            <a:pPr marL="1054100" lvl="1" indent="-304800" algn="l" rtl="0">
              <a:lnSpc>
                <a:spcPct val="115000"/>
              </a:lnSpc>
              <a:spcBef>
                <a:spcPts val="0"/>
              </a:spcBef>
              <a:spcAft>
                <a:spcPts val="0"/>
              </a:spcAft>
              <a:buClr>
                <a:srgbClr val="222222"/>
              </a:buClr>
              <a:buSzPts val="1200"/>
              <a:buChar char="○"/>
            </a:pPr>
            <a:r>
              <a:rPr lang="sl" sz="1200" b="0" i="0" u="none" baseline="0">
                <a:solidFill>
                  <a:srgbClr val="222222"/>
                </a:solidFill>
                <a:highlight>
                  <a:srgbClr val="FFFFFF"/>
                </a:highlight>
              </a:rPr>
              <a:t>Anthologies</a:t>
            </a:r>
            <a:endParaRPr sz="1200">
              <a:solidFill>
                <a:srgbClr val="222222"/>
              </a:solidFill>
              <a:highlight>
                <a:srgbClr val="FFFFFF"/>
              </a:highlight>
            </a:endParaRPr>
          </a:p>
          <a:p>
            <a:pPr marL="1054100" lvl="1" indent="-304800" algn="l" rtl="0">
              <a:lnSpc>
                <a:spcPct val="115000"/>
              </a:lnSpc>
              <a:spcBef>
                <a:spcPts val="0"/>
              </a:spcBef>
              <a:spcAft>
                <a:spcPts val="0"/>
              </a:spcAft>
              <a:buClr>
                <a:srgbClr val="222222"/>
              </a:buClr>
              <a:buSzPts val="1200"/>
              <a:buChar char="○"/>
            </a:pPr>
            <a:r>
              <a:rPr lang="sl" sz="1200" b="0" i="0" u="none" baseline="0">
                <a:solidFill>
                  <a:srgbClr val="222222"/>
                </a:solidFill>
                <a:highlight>
                  <a:srgbClr val="FFFFFF"/>
                </a:highlight>
              </a:rPr>
              <a:t>Specials </a:t>
            </a:r>
            <a:endParaRPr sz="1200">
              <a:solidFill>
                <a:srgbClr val="222222"/>
              </a:solidFill>
              <a:highlight>
                <a:srgbClr val="FFFFFF"/>
              </a:highlight>
            </a:endParaRPr>
          </a:p>
          <a:p>
            <a:pPr marL="1054100" lvl="1" indent="-304800" algn="l" rtl="0">
              <a:lnSpc>
                <a:spcPct val="115000"/>
              </a:lnSpc>
              <a:spcBef>
                <a:spcPts val="0"/>
              </a:spcBef>
              <a:spcAft>
                <a:spcPts val="0"/>
              </a:spcAft>
              <a:buClr>
                <a:srgbClr val="222222"/>
              </a:buClr>
              <a:buSzPts val="1200"/>
              <a:buChar char="○"/>
            </a:pPr>
            <a:r>
              <a:rPr lang="sl" sz="1200" b="0" i="0" u="none" baseline="0">
                <a:solidFill>
                  <a:srgbClr val="222222"/>
                </a:solidFill>
                <a:highlight>
                  <a:srgbClr val="FFFFFF"/>
                </a:highlight>
              </a:rPr>
              <a:t>4 Stunts</a:t>
            </a:r>
            <a:endParaRPr sz="1200">
              <a:solidFill>
                <a:srgbClr val="222222"/>
              </a:solidFill>
              <a:highlight>
                <a:srgbClr val="FFFFFF"/>
              </a:highlight>
            </a:endParaRPr>
          </a:p>
          <a:p>
            <a:pPr marL="1054100" lvl="1" indent="-304800" algn="l" rtl="0">
              <a:lnSpc>
                <a:spcPct val="115000"/>
              </a:lnSpc>
              <a:spcBef>
                <a:spcPts val="0"/>
              </a:spcBef>
              <a:spcAft>
                <a:spcPts val="0"/>
              </a:spcAft>
              <a:buClr>
                <a:srgbClr val="222222"/>
              </a:buClr>
              <a:buSzPts val="1200"/>
              <a:buChar char="○"/>
            </a:pPr>
            <a:r>
              <a:rPr lang="sl" sz="1200" b="0" i="0" u="none" baseline="0">
                <a:solidFill>
                  <a:srgbClr val="222222"/>
                </a:solidFill>
                <a:highlight>
                  <a:srgbClr val="FFFFFF"/>
                </a:highlight>
              </a:rPr>
              <a:t>2-3 Series leaning into LNGB Initiative.</a:t>
            </a:r>
            <a:endParaRPr sz="1200">
              <a:solidFill>
                <a:srgbClr val="222222"/>
              </a:solidFill>
              <a:highlight>
                <a:srgbClr val="FFFFFF"/>
              </a:highlight>
            </a:endParaRPr>
          </a:p>
          <a:p>
            <a:pPr marL="0" lvl="0" indent="0" algn="l" rtl="0">
              <a:lnSpc>
                <a:spcPct val="115000"/>
              </a:lnSpc>
              <a:spcBef>
                <a:spcPts val="1000"/>
              </a:spcBef>
              <a:spcAft>
                <a:spcPts val="0"/>
              </a:spcAft>
              <a:buNone/>
            </a:pPr>
            <a:r>
              <a:rPr lang="sl" sz="1200" b="0" i="0" u="none" baseline="0">
                <a:solidFill>
                  <a:srgbClr val="222222"/>
                </a:solidFill>
                <a:highlight>
                  <a:srgbClr val="FFFFFF"/>
                </a:highlight>
              </a:rPr>
              <a:t>Across all our content we are coproducing and partnering with major networks also in the natural history space to realize ambitious budgets to produce at the best quality possible.</a:t>
            </a:r>
            <a:endParaRPr sz="1200">
              <a:solidFill>
                <a:srgbClr val="222222"/>
              </a:solidFill>
              <a:highlight>
                <a:srgbClr val="FFFFFF"/>
              </a:highlight>
            </a:endParaRPr>
          </a:p>
          <a:p>
            <a:pPr marL="457200" lvl="0" indent="-304800" algn="l" rtl="0">
              <a:lnSpc>
                <a:spcPct val="115000"/>
              </a:lnSpc>
              <a:spcBef>
                <a:spcPts val="1000"/>
              </a:spcBef>
              <a:spcAft>
                <a:spcPts val="0"/>
              </a:spcAft>
              <a:buClr>
                <a:srgbClr val="222222"/>
              </a:buClr>
              <a:buSzPts val="1200"/>
              <a:buChar char="●"/>
            </a:pPr>
            <a:r>
              <a:rPr lang="sl" sz="1200" b="0" i="0" u="none" baseline="0">
                <a:solidFill>
                  <a:srgbClr val="222222"/>
                </a:solidFill>
                <a:highlight>
                  <a:srgbClr val="FFFFFF"/>
                </a:highlight>
              </a:rPr>
              <a:t>US: Nat Geo, Discovery, BBC America, PBS</a:t>
            </a:r>
            <a:endParaRPr sz="1200">
              <a:solidFill>
                <a:srgbClr val="222222"/>
              </a:solidFill>
              <a:highlight>
                <a:srgbClr val="FFFFFF"/>
              </a:highlight>
            </a:endParaRPr>
          </a:p>
          <a:p>
            <a:pPr marL="457200" lvl="0" indent="-304800" algn="l" rtl="0">
              <a:lnSpc>
                <a:spcPct val="115000"/>
              </a:lnSpc>
              <a:spcBef>
                <a:spcPts val="0"/>
              </a:spcBef>
              <a:spcAft>
                <a:spcPts val="0"/>
              </a:spcAft>
              <a:buClr>
                <a:srgbClr val="222222"/>
              </a:buClr>
              <a:buSzPts val="1200"/>
              <a:buChar char="●"/>
            </a:pPr>
            <a:r>
              <a:rPr lang="sl" sz="1200" b="0" i="0" u="none" baseline="0">
                <a:solidFill>
                  <a:srgbClr val="222222"/>
                </a:solidFill>
                <a:highlight>
                  <a:srgbClr val="FFFFFF"/>
                </a:highlight>
              </a:rPr>
              <a:t>France/Germany: ARTE, France Television, WDR</a:t>
            </a:r>
            <a:endParaRPr sz="1200">
              <a:solidFill>
                <a:srgbClr val="222222"/>
              </a:solidFill>
              <a:highlight>
                <a:srgbClr val="FFFFFF"/>
              </a:highlight>
            </a:endParaRPr>
          </a:p>
          <a:p>
            <a:pPr marL="457200" lvl="0" indent="-304800" algn="l" rtl="0">
              <a:lnSpc>
                <a:spcPct val="115000"/>
              </a:lnSpc>
              <a:spcBef>
                <a:spcPts val="0"/>
              </a:spcBef>
              <a:spcAft>
                <a:spcPts val="0"/>
              </a:spcAft>
              <a:buClr>
                <a:srgbClr val="222222"/>
              </a:buClr>
              <a:buSzPts val="1200"/>
              <a:buChar char="●"/>
            </a:pPr>
            <a:r>
              <a:rPr lang="sl" sz="1200" b="0" i="0" u="none" baseline="0">
                <a:solidFill>
                  <a:srgbClr val="222222"/>
                </a:solidFill>
                <a:highlight>
                  <a:srgbClr val="FFFFFF"/>
                </a:highlight>
              </a:rPr>
              <a:t>Japan: NHK</a:t>
            </a:r>
            <a:endParaRPr sz="1200">
              <a:solidFill>
                <a:srgbClr val="222222"/>
              </a:solidFill>
              <a:highlight>
                <a:srgbClr val="FFFFFF"/>
              </a:highlight>
            </a:endParaRPr>
          </a:p>
          <a:p>
            <a:pPr marL="457200" lvl="0" indent="-304800" algn="l" rtl="0">
              <a:lnSpc>
                <a:spcPct val="115000"/>
              </a:lnSpc>
              <a:spcBef>
                <a:spcPts val="0"/>
              </a:spcBef>
              <a:spcAft>
                <a:spcPts val="0"/>
              </a:spcAft>
              <a:buClr>
                <a:srgbClr val="222222"/>
              </a:buClr>
              <a:buSzPts val="1200"/>
              <a:buChar char="●"/>
            </a:pPr>
            <a:r>
              <a:rPr lang="sl" sz="1200" b="0" i="0" u="none" baseline="0">
                <a:solidFill>
                  <a:srgbClr val="222222"/>
                </a:solidFill>
                <a:highlight>
                  <a:srgbClr val="FFFFFF"/>
                </a:highlight>
              </a:rPr>
              <a:t>Australia: ABC</a:t>
            </a:r>
            <a:endParaRPr sz="1200">
              <a:solidFill>
                <a:schemeClr val="dk1"/>
              </a:solidFill>
            </a:endParaRPr>
          </a:p>
          <a:p>
            <a:pPr marL="0" marR="0" lvl="0" indent="0" algn="l" rtl="0">
              <a:spcBef>
                <a:spcPts val="100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None/>
            </a:pPr>
            <a:endParaRPr sz="1200"/>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18c934a9e30_0_7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18c934a9e30_0_7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r>
              <a:rPr lang="sl" sz="1200" b="0" i="0" u="none" baseline="0">
                <a:solidFill>
                  <a:schemeClr val="dk1"/>
                </a:solidFill>
              </a:rPr>
              <a:t>Our productions have also begun to win industry awards.</a:t>
            </a:r>
            <a:endParaRPr sz="1200">
              <a:solidFill>
                <a:schemeClr val="dk1"/>
              </a:solidFill>
            </a:endParaRPr>
          </a:p>
          <a:p>
            <a:pPr marL="457200" marR="0" lvl="0" indent="-304800" algn="l" rtl="0">
              <a:spcBef>
                <a:spcPts val="0"/>
              </a:spcBef>
              <a:spcAft>
                <a:spcPts val="0"/>
              </a:spcAft>
              <a:buClr>
                <a:schemeClr val="dk1"/>
              </a:buClr>
              <a:buSzPts val="1200"/>
              <a:buChar char="●"/>
            </a:pPr>
            <a:r>
              <a:rPr lang="sl" sz="1200" b="0" i="0" u="none" baseline="0">
                <a:solidFill>
                  <a:schemeClr val="dk1"/>
                </a:solidFill>
              </a:rPr>
              <a:t>After the Wildfires just won best conservation film at Jackson Hole Wildlife Film Festival 2021.</a:t>
            </a:r>
            <a:endParaRPr sz="1200">
              <a:solidFill>
                <a:schemeClr val="dk1"/>
              </a:solidFill>
            </a:endParaRPr>
          </a:p>
          <a:p>
            <a:pPr marL="457200" marR="0" lvl="0" indent="-304800" algn="l" rtl="0">
              <a:spcBef>
                <a:spcPts val="0"/>
              </a:spcBef>
              <a:spcAft>
                <a:spcPts val="0"/>
              </a:spcAft>
              <a:buClr>
                <a:schemeClr val="dk1"/>
              </a:buClr>
              <a:buSzPts val="1200"/>
              <a:buChar char="●"/>
            </a:pPr>
            <a:r>
              <a:rPr lang="sl" sz="1200" b="0" i="0" u="none" baseline="0">
                <a:solidFill>
                  <a:schemeClr val="dk1"/>
                </a:solidFill>
              </a:rPr>
              <a:t>A Bee’s Diary just won best of festival at Green Screen Naturefilm Festival in Germany 2020.</a:t>
            </a:r>
            <a:endParaRPr sz="1200">
              <a:solidFill>
                <a:schemeClr val="dk1"/>
              </a:solidFill>
            </a:endParaRPr>
          </a:p>
          <a:p>
            <a:pPr marL="457200" marR="0" lvl="0" indent="-304800" algn="l" rtl="0">
              <a:spcBef>
                <a:spcPts val="0"/>
              </a:spcBef>
              <a:spcAft>
                <a:spcPts val="0"/>
              </a:spcAft>
              <a:buClr>
                <a:schemeClr val="dk1"/>
              </a:buClr>
              <a:buSzPts val="1200"/>
              <a:buChar char="●"/>
            </a:pPr>
            <a:r>
              <a:rPr lang="sl" sz="1200" b="0" i="0" u="none" baseline="0">
                <a:solidFill>
                  <a:schemeClr val="dk1"/>
                </a:solidFill>
              </a:rPr>
              <a:t>Stormborn just won Best Documentary Choice at the Royal Television Society awards in the UK</a:t>
            </a:r>
            <a:endParaRPr sz="1200">
              <a:solidFill>
                <a:schemeClr val="dk1"/>
              </a:solidFill>
            </a:endParaRPr>
          </a:p>
          <a:p>
            <a:pPr marL="0" marR="0" lvl="0" indent="0" algn="l" rtl="0">
              <a:spcBef>
                <a:spcPts val="0"/>
              </a:spcBef>
              <a:spcAft>
                <a:spcPts val="0"/>
              </a:spcAft>
              <a:buClr>
                <a:schemeClr val="dk1"/>
              </a:buClr>
              <a:buSzPts val="1100"/>
              <a:buFont typeface="Arial"/>
              <a:buNone/>
            </a:pPr>
            <a:endParaRPr sz="1200">
              <a:solidFill>
                <a:schemeClr val="dk1"/>
              </a:solidFill>
            </a:endParaRPr>
          </a:p>
          <a:p>
            <a:pPr marL="0" marR="0" lvl="0" indent="0" algn="l" rtl="0">
              <a:spcBef>
                <a:spcPts val="0"/>
              </a:spcBef>
              <a:spcAft>
                <a:spcPts val="0"/>
              </a:spcAft>
              <a:buNone/>
            </a:pPr>
            <a:endParaRPr sz="1200">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192768d08ce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192768d08ce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sl" sz="1200" b="0" i="0" u="none" baseline="0">
                <a:solidFill>
                  <a:schemeClr val="dk1"/>
                </a:solidFill>
              </a:rPr>
              <a:t>V oddajah in serijah znani zvezdniki sodelujejo v vlogah glasovnih pripovedovalcev.</a:t>
            </a:r>
            <a:endParaRPr sz="1200">
              <a:solidFill>
                <a:schemeClr val="dk1"/>
              </a:solidFill>
            </a:endParaRPr>
          </a:p>
          <a:p>
            <a:pPr marL="457200" lvl="0" indent="-304800" algn="l" rtl="0">
              <a:spcBef>
                <a:spcPts val="0"/>
              </a:spcBef>
              <a:spcAft>
                <a:spcPts val="0"/>
              </a:spcAft>
              <a:buClr>
                <a:schemeClr val="dk1"/>
              </a:buClr>
              <a:buSzPts val="1200"/>
              <a:buChar char="●"/>
            </a:pPr>
            <a:r>
              <a:rPr lang="sl" sz="1200" b="0" i="0" u="none" baseline="0">
                <a:solidFill>
                  <a:schemeClr val="dk1"/>
                </a:solidFill>
              </a:rPr>
              <a:t>Hugo Weaving - The Matrix, Lord of the Rings, Captain America, V for Vendetta, The Adventures Of Priscilla, Queen Of The Desert</a:t>
            </a:r>
            <a:endParaRPr sz="1200">
              <a:solidFill>
                <a:schemeClr val="dk1"/>
              </a:solidFill>
            </a:endParaRPr>
          </a:p>
          <a:p>
            <a:pPr marL="457200" lvl="0" indent="-304800" algn="l" rtl="0">
              <a:spcBef>
                <a:spcPts val="0"/>
              </a:spcBef>
              <a:spcAft>
                <a:spcPts val="0"/>
              </a:spcAft>
              <a:buClr>
                <a:schemeClr val="dk1"/>
              </a:buClr>
              <a:buSzPts val="1200"/>
              <a:buChar char="●"/>
            </a:pPr>
            <a:r>
              <a:rPr lang="sl" sz="1200" b="0" i="0" u="none" baseline="0">
                <a:solidFill>
                  <a:schemeClr val="dk1"/>
                </a:solidFill>
              </a:rPr>
              <a:t>Ewan McGregor - Star Wars, Trainspotting, Doctor Sleep, Shallow Grave, Moulin Rouge, Big Fish, The Impossible</a:t>
            </a:r>
            <a:endParaRPr sz="1200">
              <a:solidFill>
                <a:schemeClr val="dk1"/>
              </a:solidFill>
            </a:endParaRPr>
          </a:p>
          <a:p>
            <a:pPr marL="457200" lvl="0" indent="-304800" algn="l" rtl="0">
              <a:spcBef>
                <a:spcPts val="0"/>
              </a:spcBef>
              <a:spcAft>
                <a:spcPts val="0"/>
              </a:spcAft>
              <a:buClr>
                <a:schemeClr val="dk1"/>
              </a:buClr>
              <a:buSzPts val="1200"/>
              <a:buChar char="●"/>
            </a:pPr>
            <a:r>
              <a:rPr lang="sl" sz="1200" b="0" i="0" u="none" baseline="0">
                <a:solidFill>
                  <a:schemeClr val="dk1"/>
                </a:solidFill>
              </a:rPr>
              <a:t>Sean Bean - Game of Thrones, Lord of the Rings, Golden Eye, Patriot Games </a:t>
            </a:r>
            <a:endParaRPr sz="1200">
              <a:solidFill>
                <a:schemeClr val="dk1"/>
              </a:solidFill>
            </a:endParaRPr>
          </a:p>
          <a:p>
            <a:pPr marL="457200" lvl="0" indent="-304800" algn="l" rtl="0">
              <a:spcBef>
                <a:spcPts val="0"/>
              </a:spcBef>
              <a:spcAft>
                <a:spcPts val="0"/>
              </a:spcAft>
              <a:buClr>
                <a:schemeClr val="dk1"/>
              </a:buClr>
              <a:buSzPts val="1200"/>
              <a:buChar char="●"/>
            </a:pPr>
            <a:r>
              <a:rPr lang="sl" sz="1200" b="0" i="0" u="none" baseline="0">
                <a:solidFill>
                  <a:schemeClr val="dk1"/>
                </a:solidFill>
              </a:rPr>
              <a:t>Laura Carmichael - Downton Abbey, Tinker Tailor Soldier, Madame Bovary</a:t>
            </a:r>
            <a:endParaRPr sz="1200">
              <a:solidFill>
                <a:schemeClr val="dk1"/>
              </a:solidFill>
            </a:endParaRPr>
          </a:p>
          <a:p>
            <a:pPr marL="457200" lvl="0" indent="-304800" algn="l" rtl="0">
              <a:spcBef>
                <a:spcPts val="0"/>
              </a:spcBef>
              <a:spcAft>
                <a:spcPts val="0"/>
              </a:spcAft>
              <a:buClr>
                <a:schemeClr val="dk1"/>
              </a:buClr>
              <a:buSzPts val="1200"/>
              <a:buChar char="●"/>
            </a:pPr>
            <a:r>
              <a:rPr lang="sl" sz="1200" b="0" i="0" u="none" baseline="0">
                <a:solidFill>
                  <a:schemeClr val="dk1"/>
                </a:solidFill>
              </a:rPr>
              <a:t>Helen Baxendale - Friends, Cold Feet</a:t>
            </a:r>
            <a:endParaRPr sz="1200">
              <a:solidFill>
                <a:schemeClr val="dk1"/>
              </a:solidFill>
            </a:endParaRPr>
          </a:p>
          <a:p>
            <a:pPr marL="457200" lvl="0" indent="-304800" algn="l" rtl="0">
              <a:spcBef>
                <a:spcPts val="0"/>
              </a:spcBef>
              <a:spcAft>
                <a:spcPts val="0"/>
              </a:spcAft>
              <a:buClr>
                <a:schemeClr val="dk1"/>
              </a:buClr>
              <a:buSzPts val="1200"/>
              <a:buChar char="●"/>
            </a:pPr>
            <a:r>
              <a:rPr lang="sl" sz="1200" b="0" i="0" u="none" baseline="0">
                <a:solidFill>
                  <a:schemeClr val="dk1"/>
                </a:solidFill>
              </a:rPr>
              <a:t>Gillian Burke - Springwatch, Nature's Strangest Mysteries: Solved, The Ultimate Guide: House Cats, The One Show, Bugs!</a:t>
            </a:r>
            <a:endParaRPr sz="1200">
              <a:solidFill>
                <a:schemeClr val="dk1"/>
              </a:solidFill>
            </a:endParaRPr>
          </a:p>
          <a:p>
            <a:pPr marL="457200" lvl="0" indent="-304800" algn="l" rtl="0">
              <a:spcBef>
                <a:spcPts val="0"/>
              </a:spcBef>
              <a:spcAft>
                <a:spcPts val="0"/>
              </a:spcAft>
              <a:buClr>
                <a:schemeClr val="dk1"/>
              </a:buClr>
              <a:buSzPts val="1200"/>
              <a:buChar char="●"/>
            </a:pPr>
            <a:r>
              <a:rPr lang="sl" sz="1200" b="0" i="0" u="none" baseline="0">
                <a:solidFill>
                  <a:schemeClr val="dk1"/>
                </a:solidFill>
              </a:rPr>
              <a:t>Hugh Bonneville - Downton Abbey, Notting Hill, Paddington</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sl" sz="1200" b="0" i="0" u="none" baseline="0">
                <a:solidFill>
                  <a:schemeClr val="dk1"/>
                </a:solidFill>
              </a:rPr>
              <a:t>Celebrity narrators have really been eager to engage with us when approached as they want to be involved with quality programming that is family friendly, positive in nature and carries a message of hope and impact.</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sl" sz="1200" b="0" i="0" u="none" baseline="0">
                <a:solidFill>
                  <a:schemeClr val="dk1"/>
                </a:solidFill>
              </a:rPr>
              <a:t>When we translate or dub a celebrity narrator, we often try to find the local language talent that typically does their voice on the big dramas.  So for instance, with Sean Bean, we were able to get the spanish voice that does Ned Stark on Game of Thrones.</a:t>
            </a:r>
            <a:endParaRPr sz="120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18c934a9e30_0_8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9" name="Google Shape;469;g18c934a9e30_0_8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 sz="1200" b="0" i="0" u="none" baseline="0">
                <a:solidFill>
                  <a:schemeClr val="dk1"/>
                </a:solidFill>
              </a:rPr>
              <a:t>We work with all the best natural history producers in the world</a:t>
            </a:r>
            <a:endParaRPr sz="1200">
              <a:solidFill>
                <a:schemeClr val="dk1"/>
              </a:solidFill>
            </a:endParaRPr>
          </a:p>
          <a:p>
            <a:pPr marL="457200" lvl="0" indent="0" algn="l" rtl="0">
              <a:spcBef>
                <a:spcPts val="0"/>
              </a:spcBef>
              <a:spcAft>
                <a:spcPts val="0"/>
              </a:spcAft>
              <a:buNone/>
            </a:pP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18c934a9e30_0_1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18c934a9e30_0_1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18c934a9e30_0_5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18c934a9e30_0_5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 sz="1200" b="0" i="0" u="none" baseline="0"/>
              <a:t>As we know is not just individuals that have a social responsibility to give back to society</a:t>
            </a:r>
            <a:endParaRPr sz="1200"/>
          </a:p>
          <a:p>
            <a:pPr marL="0" lvl="0" indent="0" algn="l" rtl="0">
              <a:spcBef>
                <a:spcPts val="0"/>
              </a:spcBef>
              <a:spcAft>
                <a:spcPts val="0"/>
              </a:spcAft>
              <a:buNone/>
            </a:pPr>
            <a:r>
              <a:rPr lang="sl" sz="1200" b="0" i="0" u="none" baseline="0"/>
              <a:t>Businesses are increasingly obligated to pursue achievable and positive long-term goals for its people and the world at large. This is a win-win for the global community and the company a like.</a:t>
            </a:r>
            <a:endParaRPr sz="1200"/>
          </a:p>
          <a:p>
            <a:pPr marL="0" lvl="0" indent="0" algn="l" rtl="0">
              <a:spcBef>
                <a:spcPts val="0"/>
              </a:spcBef>
              <a:spcAft>
                <a:spcPts val="0"/>
              </a:spcAft>
              <a:buNone/>
            </a:pPr>
            <a:r>
              <a:rPr lang="sl" sz="1200" b="0" i="0" u="none" baseline="0"/>
              <a:t>Love Nature Gives Back is our Solution</a:t>
            </a:r>
            <a:endParaRPr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12538831bc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12538831bc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18c934a9e30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18c934a9e30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 sz="1200" b="0" i="0" u="none" baseline="0" dirty="0">
                <a:solidFill>
                  <a:srgbClr val="222222"/>
                </a:solidFill>
                <a:highlight>
                  <a:schemeClr val="lt1"/>
                </a:highlight>
              </a:rPr>
              <a:t>Love Nature Gives Back launched in April. It is the channel's first CSR initiative of its kind supporting the conservations that are featured in some of Love Nature's best loved shows.</a:t>
            </a:r>
            <a:endParaRPr sz="1200" dirty="0">
              <a:solidFill>
                <a:srgbClr val="222222"/>
              </a:solidFill>
              <a:highlight>
                <a:schemeClr val="lt1"/>
              </a:highlight>
            </a:endParaRPr>
          </a:p>
          <a:p>
            <a:pPr marL="0" lvl="0" indent="0" algn="l" rtl="0">
              <a:spcBef>
                <a:spcPts val="0"/>
              </a:spcBef>
              <a:spcAft>
                <a:spcPts val="0"/>
              </a:spcAft>
              <a:buNone/>
            </a:pPr>
            <a:r>
              <a:rPr lang="sl" sz="1200" b="0" i="0" u="none" baseline="0" dirty="0">
                <a:solidFill>
                  <a:srgbClr val="222222"/>
                </a:solidFill>
                <a:highlight>
                  <a:schemeClr val="lt1"/>
                </a:highlight>
              </a:rPr>
              <a:t>The campaign coincides with brand new shows premiering throughout the year on Love Nature, encouraging viewers to make an impact in their everyday watching habits whereby supporters can donate as little or as much as they like via a dedicated webpage.</a:t>
            </a:r>
            <a:endParaRPr sz="1200" dirty="0">
              <a:solidFill>
                <a:srgbClr val="222222"/>
              </a:solidFill>
              <a:highlight>
                <a:schemeClr val="lt1"/>
              </a:highlight>
            </a:endParaRPr>
          </a:p>
          <a:p>
            <a:pPr marL="0" lvl="0" indent="0" algn="l" rtl="0">
              <a:spcBef>
                <a:spcPts val="0"/>
              </a:spcBef>
              <a:spcAft>
                <a:spcPts val="0"/>
              </a:spcAft>
              <a:buNone/>
            </a:pPr>
            <a:r>
              <a:rPr lang="sl" sz="1200" b="0" i="0" u="none" baseline="0" dirty="0">
                <a:solidFill>
                  <a:srgbClr val="222222"/>
                </a:solidFill>
                <a:highlight>
                  <a:schemeClr val="lt1"/>
                </a:highlight>
              </a:rPr>
              <a:t>Alongside raising awareness of the Love Nature Gives Back initiative, Love Nature also provides bespoke, money-can't-buy prizes for its valued platform partners as giveaways to their subscribers to support the initiative and are working</a:t>
            </a:r>
            <a:r>
              <a:rPr lang="sl" sz="1200" b="0" i="0" u="none" baseline="0" dirty="0">
                <a:solidFill>
                  <a:srgbClr val="0B5394"/>
                </a:solidFill>
                <a:highlight>
                  <a:schemeClr val="lt1"/>
                </a:highlight>
              </a:rPr>
              <a:t> </a:t>
            </a:r>
            <a:r>
              <a:rPr lang="sl" sz="1200" b="0" i="0" u="none" baseline="0" dirty="0">
                <a:solidFill>
                  <a:schemeClr val="dk1"/>
                </a:solidFill>
                <a:highlight>
                  <a:schemeClr val="lt1"/>
                </a:highlight>
              </a:rPr>
              <a:t>with a number of key affiliates in EMEA to help them achieve their CSR efforts via the campaign.</a:t>
            </a:r>
            <a:endParaRPr dirty="0">
              <a:solidFill>
                <a:srgbClr val="222222"/>
              </a:solidFill>
              <a:highlight>
                <a:srgbClr val="FFFFFF"/>
              </a:highligh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18c934a9e3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 name="Google Shape;263;g18c934a9e3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sl" sz="1200" b="0" i="0" u="none" baseline="0">
                <a:solidFill>
                  <a:schemeClr val="dk1"/>
                </a:solidFill>
              </a:rPr>
              <a:t>Love Nature je način povezovanja z naravo - in vas pripelje najbližje naravi, ne da bi tam dejansko bili</a:t>
            </a:r>
            <a:endParaRPr sz="1200">
              <a:solidFill>
                <a:schemeClr val="dk1"/>
              </a:solidFill>
            </a:endParaRPr>
          </a:p>
          <a:p>
            <a:pPr marL="0" lvl="0" indent="0" algn="l" rtl="0">
              <a:spcBef>
                <a:spcPts val="0"/>
              </a:spcBef>
              <a:spcAft>
                <a:spcPts val="0"/>
              </a:spcAft>
              <a:buClr>
                <a:schemeClr val="dk1"/>
              </a:buClr>
              <a:buSzPts val="1100"/>
              <a:buFont typeface="Arial"/>
              <a:buNone/>
            </a:pPr>
            <a:r>
              <a:rPr lang="sl" sz="1200" b="0" i="0" u="none" baseline="0">
                <a:solidFill>
                  <a:schemeClr val="dk1"/>
                </a:solidFill>
              </a:rPr>
              <a:t>Bistvo naše vsebine je divjina. Brez hišnih ljubljenčkov, veterinarjev ali resničnostnih oddaj.</a:t>
            </a:r>
            <a:endParaRPr sz="1200">
              <a:solidFill>
                <a:schemeClr val="dk1"/>
              </a:solidFill>
            </a:endParaRPr>
          </a:p>
          <a:p>
            <a:pPr marL="0" lvl="0" indent="0" algn="l" rtl="0">
              <a:spcBef>
                <a:spcPts val="0"/>
              </a:spcBef>
              <a:spcAft>
                <a:spcPts val="0"/>
              </a:spcAft>
              <a:buClr>
                <a:schemeClr val="dk1"/>
              </a:buClr>
              <a:buSzPts val="1100"/>
              <a:buFont typeface="Arial"/>
              <a:buNone/>
            </a:pPr>
            <a:r>
              <a:rPr lang="sl" sz="1200" b="0" i="0" u="none" baseline="0">
                <a:solidFill>
                  <a:schemeClr val="dk1"/>
                </a:solidFill>
              </a:rPr>
              <a:t>Naše oddaje predstavljajo pristne in pomenljive zgodbe ljudi, predanih živalim in okolju </a:t>
            </a:r>
            <a:endParaRPr sz="1200">
              <a:solidFill>
                <a:schemeClr val="dk1"/>
              </a:solidFill>
            </a:endParaRPr>
          </a:p>
          <a:p>
            <a:pPr marL="0" lvl="0" indent="0" algn="l" rtl="0">
              <a:spcBef>
                <a:spcPts val="0"/>
              </a:spcBef>
              <a:spcAft>
                <a:spcPts val="0"/>
              </a:spcAft>
              <a:buClr>
                <a:schemeClr val="dk1"/>
              </a:buClr>
              <a:buSzPts val="1100"/>
              <a:buFont typeface="Arial"/>
              <a:buNone/>
            </a:pPr>
            <a:r>
              <a:rPr lang="sl" sz="1200" b="0" i="0" u="none" baseline="0">
                <a:solidFill>
                  <a:schemeClr val="dk1"/>
                </a:solidFill>
              </a:rPr>
              <a:t>Vse naše vsebine so posnete v ločljivosti 4K, zato je tudi različica HD še posebej kakovostna</a:t>
            </a:r>
            <a:endParaRPr sz="1200">
              <a:solidFill>
                <a:schemeClr val="dk1"/>
              </a:solidFill>
            </a:endParaRPr>
          </a:p>
          <a:p>
            <a:pPr marL="0" lvl="0" indent="0" algn="l" rtl="0">
              <a:lnSpc>
                <a:spcPct val="115000"/>
              </a:lnSpc>
              <a:spcBef>
                <a:spcPts val="0"/>
              </a:spcBef>
              <a:spcAft>
                <a:spcPts val="0"/>
              </a:spcAft>
              <a:buNone/>
            </a:pPr>
            <a:endParaRPr sz="1200">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190e503ac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5" name="Google Shape;745;g190e503ac2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sl" b="0" i="0" u="none" baseline="0">
                <a:solidFill>
                  <a:schemeClr val="dk1"/>
                </a:solidFill>
              </a:rPr>
              <a:t>Could we embed the trailer?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193dae97642_0_2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52" name="Google Shape;752;g193dae97642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18c934a9e30_0_14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3" name="Google Shape;663;g18c934a9e30_0_14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000"/>
              </a:spcBef>
              <a:spcAft>
                <a:spcPts val="100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193dae9764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2" name="Google Shape;702;g193dae9764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1077092410f_0_4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0" name="Google Shape;710;g1077092410f_0_4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SzPts val="1100"/>
              <a:buNone/>
            </a:pPr>
            <a:r>
              <a:rPr lang="sl" sz="1200" b="0" i="0" u="none" baseline="0" dirty="0">
                <a:solidFill>
                  <a:schemeClr val="dk1"/>
                </a:solidFill>
              </a:rPr>
              <a:t>Serija Stormborn gledalce popelje na </a:t>
            </a:r>
            <a:r>
              <a:rPr lang="sl" sz="1200" b="0" i="0" u="none" baseline="0" dirty="0">
                <a:solidFill>
                  <a:srgbClr val="222222"/>
                </a:solidFill>
                <a:highlight>
                  <a:schemeClr val="lt1"/>
                </a:highlight>
              </a:rPr>
              <a:t>popotovanje do najsevernejšega roba Atlantika, v deželo razburkanega morja, divjih viharjev in strahovitih razmer.</a:t>
            </a:r>
            <a:endParaRPr sz="1200" dirty="0">
              <a:solidFill>
                <a:srgbClr val="222222"/>
              </a:solidFill>
              <a:highlight>
                <a:schemeClr val="lt1"/>
              </a:highlight>
            </a:endParaRPr>
          </a:p>
          <a:p>
            <a:pPr marL="0" marR="0" lvl="0" indent="0" algn="l" rtl="0">
              <a:spcBef>
                <a:spcPts val="0"/>
              </a:spcBef>
              <a:spcAft>
                <a:spcPts val="0"/>
              </a:spcAft>
              <a:buClr>
                <a:schemeClr val="dk1"/>
              </a:buClr>
              <a:buSzPts val="1100"/>
              <a:buFont typeface="Arial"/>
              <a:buNone/>
            </a:pPr>
            <a:r>
              <a:rPr lang="sl" sz="1200" b="0" i="0" u="none" baseline="0" dirty="0">
                <a:solidFill>
                  <a:srgbClr val="222222"/>
                </a:solidFill>
                <a:highlight>
                  <a:schemeClr val="lt1"/>
                </a:highlight>
              </a:rPr>
              <a:t>Njeno zgodbo</a:t>
            </a:r>
            <a:r>
              <a:rPr lang="sl" sz="1200" b="0" i="0" u="none" baseline="0" dirty="0">
                <a:solidFill>
                  <a:schemeClr val="dk1"/>
                </a:solidFill>
              </a:rPr>
              <a:t> pripoveduje filmski zvezdnik Ewan McGregor (Zvezne steze, Trainspotting, Moulin Rouge itd.) </a:t>
            </a:r>
            <a:endParaRPr sz="1200" dirty="0">
              <a:solidFill>
                <a:schemeClr val="dk1"/>
              </a:solidFill>
            </a:endParaRPr>
          </a:p>
          <a:p>
            <a:pPr marL="0" marR="0" lvl="0" indent="0" algn="l" rtl="0">
              <a:spcBef>
                <a:spcPts val="0"/>
              </a:spcBef>
              <a:spcAft>
                <a:spcPts val="0"/>
              </a:spcAft>
              <a:buClr>
                <a:schemeClr val="dk1"/>
              </a:buClr>
              <a:buSzPts val="1100"/>
              <a:buFont typeface="Arial"/>
              <a:buNone/>
            </a:pPr>
            <a:r>
              <a:rPr lang="sl" sz="1200" b="0" i="0" u="none" baseline="0" dirty="0">
                <a:solidFill>
                  <a:schemeClr val="dk1"/>
                </a:solidFill>
              </a:rPr>
              <a:t>Sama produkcija je odličen primer enega od naših visokoproračunskih posebnih projektov, ki premika meje napredka v tehnologiji snemanja in je delno posnet v nordijskih državah.</a:t>
            </a:r>
            <a:endParaRPr sz="120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eda926d65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1" name="Google Shape;721;geda926d65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 sz="1200" b="0" i="0" u="none" baseline="0">
                <a:solidFill>
                  <a:srgbClr val="222222"/>
                </a:solidFill>
                <a:highlight>
                  <a:srgbClr val="FFFFFF"/>
                </a:highlight>
              </a:rPr>
              <a:t>From the same producers as Stormborn and a co-production with Sky with each episode reaching US$2M in budget. </a:t>
            </a:r>
            <a:endParaRPr sz="1200">
              <a:solidFill>
                <a:srgbClr val="222222"/>
              </a:solidFill>
              <a:highlight>
                <a:srgbClr val="FFFFFF"/>
              </a:highlight>
            </a:endParaRPr>
          </a:p>
          <a:p>
            <a:pPr marL="0" lvl="0" indent="0" algn="l" rtl="0">
              <a:spcBef>
                <a:spcPts val="0"/>
              </a:spcBef>
              <a:spcAft>
                <a:spcPts val="0"/>
              </a:spcAft>
              <a:buNone/>
            </a:pPr>
            <a:r>
              <a:rPr lang="sl" sz="1200" b="0" i="0" u="none" baseline="0">
                <a:solidFill>
                  <a:srgbClr val="222222"/>
                </a:solidFill>
                <a:highlight>
                  <a:srgbClr val="FFFFFF"/>
                </a:highlight>
              </a:rPr>
              <a:t>This is another great example of our blue chip natural history programming specially shot and produced over a 2 year period. </a:t>
            </a:r>
            <a:endParaRPr sz="1200">
              <a:solidFill>
                <a:srgbClr val="222222"/>
              </a:solidFill>
              <a:highlight>
                <a:srgbClr val="FFFFFF"/>
              </a:highlight>
            </a:endParaRPr>
          </a:p>
          <a:p>
            <a:pPr marL="0" lvl="0" indent="0" algn="l" rtl="0">
              <a:spcBef>
                <a:spcPts val="0"/>
              </a:spcBef>
              <a:spcAft>
                <a:spcPts val="0"/>
              </a:spcAft>
              <a:buNone/>
            </a:pPr>
            <a:r>
              <a:rPr lang="sl" sz="1200" b="0" i="0" u="none" baseline="0">
                <a:solidFill>
                  <a:srgbClr val="222222"/>
                </a:solidFill>
                <a:highlight>
                  <a:srgbClr val="FFFFFF"/>
                </a:highlight>
              </a:rPr>
              <a:t>It features Adjoa Andoh (Lady Danbury) from Bridgerton fame as the voice narrator and tracks</a:t>
            </a:r>
            <a:r>
              <a:rPr lang="sl" sz="1200" b="0" i="0" u="none" baseline="0">
                <a:solidFill>
                  <a:srgbClr val="202124"/>
                </a:solidFill>
                <a:latin typeface="Roboto"/>
                <a:ea typeface="Roboto"/>
                <a:cs typeface="Roboto"/>
                <a:sym typeface="Roboto"/>
              </a:rPr>
              <a:t> three wild matriarchs on the hunt for life-giving water during one of Kenya’s worst droughts</a:t>
            </a:r>
            <a:endParaRPr sz="1200">
              <a:solidFill>
                <a:srgbClr val="222222"/>
              </a:solidFill>
              <a:highlight>
                <a:srgbClr val="FFFFFF"/>
              </a:highlight>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192768d08c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3" name="Google Shape;733;g192768d08c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400"/>
              <a:buNone/>
            </a:pPr>
            <a:r>
              <a:rPr lang="sl" sz="1200" b="0" i="0" u="none" baseline="0">
                <a:solidFill>
                  <a:schemeClr val="dk1"/>
                </a:solidFill>
              </a:rPr>
              <a:t>Super excited about this last show that I want you to take a look at - Gladiators who we have commissioned Emmy and BAFTA award winning producer to shoot for us;</a:t>
            </a:r>
            <a:endParaRPr sz="1200">
              <a:solidFill>
                <a:schemeClr val="dk1"/>
              </a:solidFill>
            </a:endParaRPr>
          </a:p>
          <a:p>
            <a:pPr marL="0" lvl="0" indent="0" algn="l" rtl="0">
              <a:spcBef>
                <a:spcPts val="0"/>
              </a:spcBef>
              <a:spcAft>
                <a:spcPts val="0"/>
              </a:spcAft>
              <a:buClr>
                <a:schemeClr val="dk1"/>
              </a:buClr>
              <a:buSzPts val="1400"/>
              <a:buFont typeface="Arial"/>
              <a:buNone/>
            </a:pPr>
            <a:r>
              <a:rPr lang="sl" sz="1200" b="0" i="0" u="none" baseline="0">
                <a:solidFill>
                  <a:schemeClr val="dk1"/>
                </a:solidFill>
              </a:rPr>
              <a:t>Gladiators is a heart-racing series on the life-defining drama of the animal kingdom's greatest rivalries. </a:t>
            </a:r>
            <a:endParaRPr sz="1200">
              <a:solidFill>
                <a:schemeClr val="dk1"/>
              </a:solidFill>
            </a:endParaRPr>
          </a:p>
          <a:p>
            <a:pPr marL="0" lvl="0" indent="0" algn="l" rtl="0">
              <a:spcBef>
                <a:spcPts val="0"/>
              </a:spcBef>
              <a:spcAft>
                <a:spcPts val="0"/>
              </a:spcAft>
              <a:buClr>
                <a:schemeClr val="dk1"/>
              </a:buClr>
              <a:buSzPts val="1400"/>
              <a:buFont typeface="Arial"/>
              <a:buNone/>
            </a:pPr>
            <a:r>
              <a:rPr lang="sl" sz="1200" b="0" i="0" u="none" baseline="0">
                <a:solidFill>
                  <a:schemeClr val="dk1"/>
                </a:solidFill>
              </a:rPr>
              <a:t>Vsaka epizoda se odvija na drugem divjem prizorišču, od puščave do Skalnega gorovja, Serengetija in deževnega gozda v Belizeju.  </a:t>
            </a:r>
            <a:endParaRPr sz="1200">
              <a:solidFill>
                <a:schemeClr val="dk1"/>
              </a:solidFill>
            </a:endParaRPr>
          </a:p>
          <a:p>
            <a:pPr marL="0" lvl="0" indent="0" algn="l" rtl="0">
              <a:spcBef>
                <a:spcPts val="0"/>
              </a:spcBef>
              <a:spcAft>
                <a:spcPts val="0"/>
              </a:spcAft>
              <a:buClr>
                <a:schemeClr val="dk1"/>
              </a:buClr>
              <a:buSzPts val="1400"/>
              <a:buFont typeface="Arial"/>
              <a:buNone/>
            </a:pPr>
            <a:r>
              <a:rPr lang="sl" sz="1200" b="0" i="0" u="none" baseline="0">
                <a:solidFill>
                  <a:schemeClr val="dk1"/>
                </a:solidFill>
              </a:rPr>
              <a:t>V vsaki zgodbi gre za veliko več kot le za boj. </a:t>
            </a:r>
            <a:endParaRPr sz="1200">
              <a:solidFill>
                <a:schemeClr val="dk1"/>
              </a:solidFill>
            </a:endParaRPr>
          </a:p>
          <a:p>
            <a:pPr marL="0" lvl="0" indent="0" algn="l" rtl="0">
              <a:spcBef>
                <a:spcPts val="0"/>
              </a:spcBef>
              <a:spcAft>
                <a:spcPts val="0"/>
              </a:spcAft>
              <a:buClr>
                <a:schemeClr val="dk1"/>
              </a:buClr>
              <a:buSzPts val="1400"/>
              <a:buFont typeface="Arial"/>
              <a:buNone/>
            </a:pPr>
            <a:r>
              <a:rPr lang="sl" sz="1200" b="0" i="0" u="none" baseline="0">
                <a:solidFill>
                  <a:schemeClr val="dk1"/>
                </a:solidFill>
              </a:rPr>
              <a:t>So polne razlag in konteksta, ki razkrivajo skrivnosti vsakega ekosistema. </a:t>
            </a:r>
            <a:endParaRPr>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a242218519_1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3" name="Google Shape;773;ga242218519_1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18c934a9e30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9" name="Google Shape;269;g18c934a9e30_0_2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sl" sz="1200" b="0" i="0" u="none" baseline="0"/>
              <a:t>Naša zgodba … Čeprav bo naš linearni kanal dopolnil šele 5 let, smo v tem času bili priča znatni in prepričljivi rasti. Naj vam predstavim kratek pregled tega, kako smo prišli do točke, kjer smo zdaj; </a:t>
            </a:r>
            <a:endParaRPr sz="1200"/>
          </a:p>
          <a:p>
            <a:pPr marL="457200" lvl="0" indent="-304800" algn="l" rtl="0">
              <a:lnSpc>
                <a:spcPct val="115000"/>
              </a:lnSpc>
              <a:spcBef>
                <a:spcPts val="0"/>
              </a:spcBef>
              <a:spcAft>
                <a:spcPts val="0"/>
              </a:spcAft>
              <a:buSzPts val="1200"/>
              <a:buChar char="●"/>
            </a:pPr>
            <a:r>
              <a:rPr lang="sl" sz="1200" b="0" i="0" u="none" baseline="0"/>
              <a:t>2014 – Blue Ant Media se zaveže k ustvarjanju naravoslovnih vsebin v 4K</a:t>
            </a:r>
            <a:endParaRPr sz="1200"/>
          </a:p>
          <a:p>
            <a:pPr marL="457200" lvl="0" indent="-304800" algn="l" rtl="0">
              <a:lnSpc>
                <a:spcPct val="115000"/>
              </a:lnSpc>
              <a:spcBef>
                <a:spcPts val="0"/>
              </a:spcBef>
              <a:spcAft>
                <a:spcPts val="0"/>
              </a:spcAft>
              <a:buSzPts val="1200"/>
              <a:buChar char="●"/>
            </a:pPr>
            <a:r>
              <a:rPr lang="sl" sz="1200" b="0" i="0" u="none" baseline="0"/>
              <a:t>2015-2017 - Content Distribution business develops internationally and we see the serious interest and opportunity to launch a new natural history brand specialising in 4K</a:t>
            </a:r>
            <a:endParaRPr sz="1200"/>
          </a:p>
          <a:p>
            <a:pPr marL="457200" lvl="0" indent="-304800" algn="l" rtl="0">
              <a:lnSpc>
                <a:spcPct val="115000"/>
              </a:lnSpc>
              <a:spcBef>
                <a:spcPts val="0"/>
              </a:spcBef>
              <a:spcAft>
                <a:spcPts val="0"/>
              </a:spcAft>
              <a:buSzPts val="1200"/>
              <a:buChar char="●"/>
            </a:pPr>
            <a:r>
              <a:rPr lang="sl" sz="1200" b="1" i="0" u="none" baseline="0"/>
              <a:t>2017 - Love Nature is born internationally - we begin to own and acquire our own IP &amp; create a true editorial slate</a:t>
            </a:r>
            <a:endParaRPr sz="1200" b="1"/>
          </a:p>
          <a:p>
            <a:pPr marL="457200" lvl="0" indent="-304800" algn="l" rtl="0">
              <a:lnSpc>
                <a:spcPct val="115000"/>
              </a:lnSpc>
              <a:spcBef>
                <a:spcPts val="0"/>
              </a:spcBef>
              <a:spcAft>
                <a:spcPts val="0"/>
              </a:spcAft>
              <a:buSzPts val="1200"/>
              <a:buChar char="●"/>
            </a:pPr>
            <a:r>
              <a:rPr lang="sl" sz="1200" b="1" i="0" u="none" baseline="0"/>
              <a:t>Feb 2018 - Love Nature linear channel is scheduled and uplinked to satellite across the world for the first time</a:t>
            </a:r>
            <a:endParaRPr sz="1200" b="1"/>
          </a:p>
          <a:p>
            <a:pPr marL="457200" lvl="0" indent="-304800" algn="l" rtl="0">
              <a:lnSpc>
                <a:spcPct val="115000"/>
              </a:lnSpc>
              <a:spcBef>
                <a:spcPts val="0"/>
              </a:spcBef>
              <a:spcAft>
                <a:spcPts val="0"/>
              </a:spcAft>
              <a:buSzPts val="1200"/>
              <a:buChar char="●"/>
            </a:pPr>
            <a:r>
              <a:rPr lang="sl" sz="1200" b="0" i="0" u="none" baseline="0"/>
              <a:t>Mar 2018 - Love Nature announces it first channel carriage agreements in Turkey and Qatar</a:t>
            </a:r>
            <a:endParaRPr sz="1200"/>
          </a:p>
          <a:p>
            <a:pPr marL="457200" lvl="0" indent="-304800" algn="l" rtl="0">
              <a:lnSpc>
                <a:spcPct val="115000"/>
              </a:lnSpc>
              <a:spcBef>
                <a:spcPts val="0"/>
              </a:spcBef>
              <a:spcAft>
                <a:spcPts val="0"/>
              </a:spcAft>
              <a:buSzPts val="1200"/>
              <a:buChar char="●"/>
            </a:pPr>
            <a:r>
              <a:rPr lang="sl" sz="1200" b="0" i="0" u="none" baseline="0"/>
              <a:t>2019 - In just one year we expand our channel distribution in </a:t>
            </a:r>
            <a:r>
              <a:rPr lang="sl" sz="1200" b="1" i="0" u="none" baseline="0"/>
              <a:t>+60 countries on +50 platforms and +100M households worldwide</a:t>
            </a:r>
            <a:r>
              <a:rPr lang="sl" sz="1200" b="0" i="0" u="none" baseline="0"/>
              <a:t>. The </a:t>
            </a:r>
            <a:r>
              <a:rPr lang="sl" sz="1200" b="1" i="0" u="none" baseline="0"/>
              <a:t>majority of expansion coming from EMEA</a:t>
            </a:r>
            <a:endParaRPr sz="1200" b="1"/>
          </a:p>
          <a:p>
            <a:pPr marL="457200" lvl="0" indent="-304800" algn="l" rtl="0">
              <a:lnSpc>
                <a:spcPct val="115000"/>
              </a:lnSpc>
              <a:spcBef>
                <a:spcPts val="0"/>
              </a:spcBef>
              <a:spcAft>
                <a:spcPts val="0"/>
              </a:spcAft>
              <a:buSzPts val="1200"/>
              <a:buChar char="●"/>
            </a:pPr>
            <a:r>
              <a:rPr lang="sl" sz="1200" b="0" i="0" u="none" baseline="0"/>
              <a:t>2020 - Launched our exclusive milestone content partnership with Sky UK. Kanal se prvič predstavi v ZDA</a:t>
            </a:r>
            <a:endParaRPr sz="1200"/>
          </a:p>
          <a:p>
            <a:pPr marL="457200" lvl="0" indent="-304800" algn="l" rtl="0">
              <a:lnSpc>
                <a:spcPct val="115000"/>
              </a:lnSpc>
              <a:spcBef>
                <a:spcPts val="0"/>
              </a:spcBef>
              <a:spcAft>
                <a:spcPts val="0"/>
              </a:spcAft>
              <a:buSzPts val="1200"/>
              <a:buChar char="●"/>
            </a:pPr>
            <a:r>
              <a:rPr lang="sl" sz="1200" b="0" i="0" u="none" baseline="0"/>
              <a:t>2021 - Expansion of exclusive Sky partnership into Germany and Italy</a:t>
            </a:r>
            <a:endParaRPr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1077092410f_0_1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1077092410f_0_1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sl" sz="1200" b="0" i="0" u="none" baseline="0">
                <a:solidFill>
                  <a:schemeClr val="dk1"/>
                </a:solidFill>
              </a:rPr>
              <a:t>Now as we closee 2022 - our channel distribution reaches 130+ countries on 240+ platforms and 410M+ households</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sl" sz="1200" b="0" i="0" u="none" baseline="0">
                <a:solidFill>
                  <a:schemeClr val="dk1"/>
                </a:solidFill>
              </a:rPr>
              <a:t>And we’re still growing! </a:t>
            </a:r>
            <a:endParaRPr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a8da5e36cd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3" name="Google Shape;313;ga8da5e36cd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sl" sz="1200" b="0" i="0" u="none" baseline="0"/>
              <a:t>As the content Producer and distributor. We own </a:t>
            </a:r>
            <a:r>
              <a:rPr lang="sl" sz="1200" b="1" i="0" u="none" baseline="0"/>
              <a:t>All rights! </a:t>
            </a:r>
            <a:endParaRPr sz="1200" b="1"/>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18c934a9e30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0" name="Google Shape;320;g18c934a9e30_0_3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sl" sz="1200" b="0" i="0" u="none" baseline="0">
                <a:solidFill>
                  <a:schemeClr val="dk1"/>
                </a:solidFill>
              </a:rPr>
              <a:t>Snapshot of global partners. In EMEA we’re working with all the major European operators and groups - Sky, Canal+, A1, Orange, Telekom, Vodafone</a:t>
            </a:r>
            <a:endParaRPr sz="120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a23b33384d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6" name="Google Shape;366;ga23b33384d_0_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155205d752c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155205d75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a8a99bae5e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a8a99bae5e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sl" sz="1200" b="0" i="0" u="none" baseline="0"/>
              <a:t>Ne osredotočamo se na človeške zgodbe kot Animal Planet. There are no domestic animals - Pets &amp; Vets type programming</a:t>
            </a:r>
            <a:endParaRPr sz="1200"/>
          </a:p>
          <a:p>
            <a:pPr marL="0" lvl="0" indent="0" algn="l" rtl="0">
              <a:spcBef>
                <a:spcPts val="0"/>
              </a:spcBef>
              <a:spcAft>
                <a:spcPts val="0"/>
              </a:spcAft>
              <a:buClr>
                <a:schemeClr val="dk1"/>
              </a:buClr>
              <a:buSzPts val="1100"/>
              <a:buFont typeface="Arial"/>
              <a:buNone/>
            </a:pPr>
            <a:r>
              <a:rPr lang="sl" sz="1200" b="0" i="0" u="none" baseline="0"/>
              <a:t>Not retreating from Natural History like NGC and Disco</a:t>
            </a:r>
            <a:endParaRPr sz="1200"/>
          </a:p>
          <a:p>
            <a:pPr marL="0" lvl="0" indent="0" algn="l" rtl="0">
              <a:spcBef>
                <a:spcPts val="0"/>
              </a:spcBef>
              <a:spcAft>
                <a:spcPts val="0"/>
              </a:spcAft>
              <a:buClr>
                <a:schemeClr val="dk1"/>
              </a:buClr>
              <a:buSzPts val="1100"/>
              <a:buFont typeface="Arial"/>
              <a:buNone/>
            </a:pPr>
            <a:r>
              <a:rPr lang="sl" sz="1200" b="0" i="0" u="none" baseline="0"/>
              <a:t>Not a library carousel of content like NGW</a:t>
            </a:r>
            <a:endParaRPr sz="1200"/>
          </a:p>
          <a:p>
            <a:pPr marL="0" lvl="0" indent="0" algn="l" rtl="0">
              <a:spcBef>
                <a:spcPts val="0"/>
              </a:spcBef>
              <a:spcAft>
                <a:spcPts val="0"/>
              </a:spcAft>
              <a:buClr>
                <a:schemeClr val="dk1"/>
              </a:buClr>
              <a:buSzPts val="1100"/>
              <a:buFont typeface="Arial"/>
              <a:buNone/>
            </a:pPr>
            <a:r>
              <a:rPr lang="sl" sz="1200" b="0" i="0" u="none" baseline="0"/>
              <a:t>We have more annual production than the BBC. In fact, </a:t>
            </a:r>
            <a:r>
              <a:rPr lang="sl" sz="1200" b="0" i="0" u="none" baseline="0">
                <a:solidFill>
                  <a:srgbClr val="222222"/>
                </a:solidFill>
                <a:highlight>
                  <a:srgbClr val="FFFFFF"/>
                </a:highlight>
              </a:rPr>
              <a:t>by 2025, the production slate will reach US$25-30M in overall projected budget</a:t>
            </a:r>
            <a:endParaRPr sz="1200">
              <a:solidFill>
                <a:srgbClr val="222222"/>
              </a:solidFill>
              <a:highlight>
                <a:srgbClr val="FFFFFF"/>
              </a:highlight>
            </a:endParaRPr>
          </a:p>
          <a:p>
            <a:pPr marL="0" lvl="0" indent="0" algn="l" rtl="0">
              <a:spcBef>
                <a:spcPts val="0"/>
              </a:spcBef>
              <a:spcAft>
                <a:spcPts val="0"/>
              </a:spcAft>
              <a:buClr>
                <a:schemeClr val="dk1"/>
              </a:buClr>
              <a:buSzPts val="1100"/>
              <a:buFont typeface="Arial"/>
              <a:buNone/>
            </a:pPr>
            <a:r>
              <a:rPr lang="sl" sz="1200" b="0" i="0" u="none" baseline="0">
                <a:solidFill>
                  <a:schemeClr val="dk1"/>
                </a:solidFill>
              </a:rPr>
              <a:t>We’ve also heard down the grapevine that BBC Earth is withdrawing from the Nordic markets as early as next Spring ‘23 and I assume this  is affecting Vodafone Iceland</a:t>
            </a:r>
            <a:endParaRPr sz="1200">
              <a:solidFill>
                <a:srgbClr val="222222"/>
              </a:solidFill>
              <a:highlight>
                <a:srgbClr val="FFFFFF"/>
              </a:highligh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1"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2" name="Google Shape;52;p13"/>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3" name="Google Shape;53;p13"/>
          <p:cNvSpPr txBox="1">
            <a:spLocks noGrp="1"/>
          </p:cNvSpPr>
          <p:nvPr>
            <p:ph type="sldNum" idx="12"/>
          </p:nvPr>
        </p:nvSpPr>
        <p:spPr>
          <a:xfrm>
            <a:off x="6583681" y="4783455"/>
            <a:ext cx="2103000" cy="257100"/>
          </a:xfrm>
          <a:prstGeom prst="rect">
            <a:avLst/>
          </a:prstGeom>
          <a:noFill/>
          <a:ln>
            <a:noFill/>
          </a:ln>
        </p:spPr>
        <p:txBody>
          <a:bodyPr spcFirstLastPara="1" wrap="square" lIns="0" tIns="0" rIns="0" bIns="0" anchor="t" anchorCtr="0">
            <a:noAutofit/>
          </a:bodyPr>
          <a:lstStyle>
            <a:lvl1pPr marL="0" lvl="0" indent="0" algn="r" rtl="0">
              <a:spcBef>
                <a:spcPts val="0"/>
              </a:spcBef>
              <a:buNone/>
              <a:defRPr sz="800">
                <a:solidFill>
                  <a:srgbClr val="888888"/>
                </a:solidFill>
                <a:latin typeface="Calibri"/>
                <a:ea typeface="Calibri"/>
                <a:cs typeface="Calibri"/>
                <a:sym typeface="Calibri"/>
              </a:defRPr>
            </a:lvl1pPr>
            <a:lvl2pPr marL="0" lvl="1" indent="0" algn="r" rtl="0">
              <a:spcBef>
                <a:spcPts val="0"/>
              </a:spcBef>
              <a:buNone/>
              <a:defRPr sz="800">
                <a:solidFill>
                  <a:srgbClr val="888888"/>
                </a:solidFill>
                <a:latin typeface="Calibri"/>
                <a:ea typeface="Calibri"/>
                <a:cs typeface="Calibri"/>
                <a:sym typeface="Calibri"/>
              </a:defRPr>
            </a:lvl2pPr>
            <a:lvl3pPr marL="0" lvl="2" indent="0" algn="r" rtl="0">
              <a:spcBef>
                <a:spcPts val="0"/>
              </a:spcBef>
              <a:buNone/>
              <a:defRPr sz="800">
                <a:solidFill>
                  <a:srgbClr val="888888"/>
                </a:solidFill>
                <a:latin typeface="Calibri"/>
                <a:ea typeface="Calibri"/>
                <a:cs typeface="Calibri"/>
                <a:sym typeface="Calibri"/>
              </a:defRPr>
            </a:lvl3pPr>
            <a:lvl4pPr marL="0" lvl="3" indent="0" algn="r" rtl="0">
              <a:spcBef>
                <a:spcPts val="0"/>
              </a:spcBef>
              <a:buNone/>
              <a:defRPr sz="800">
                <a:solidFill>
                  <a:srgbClr val="888888"/>
                </a:solidFill>
                <a:latin typeface="Calibri"/>
                <a:ea typeface="Calibri"/>
                <a:cs typeface="Calibri"/>
                <a:sym typeface="Calibri"/>
              </a:defRPr>
            </a:lvl4pPr>
            <a:lvl5pPr marL="0" lvl="4" indent="0" algn="r" rtl="0">
              <a:spcBef>
                <a:spcPts val="0"/>
              </a:spcBef>
              <a:buNone/>
              <a:defRPr sz="800">
                <a:solidFill>
                  <a:srgbClr val="888888"/>
                </a:solidFill>
                <a:latin typeface="Calibri"/>
                <a:ea typeface="Calibri"/>
                <a:cs typeface="Calibri"/>
                <a:sym typeface="Calibri"/>
              </a:defRPr>
            </a:lvl5pPr>
            <a:lvl6pPr marL="0" lvl="5" indent="0" algn="r" rtl="0">
              <a:spcBef>
                <a:spcPts val="0"/>
              </a:spcBef>
              <a:buNone/>
              <a:defRPr sz="800">
                <a:solidFill>
                  <a:srgbClr val="888888"/>
                </a:solidFill>
                <a:latin typeface="Calibri"/>
                <a:ea typeface="Calibri"/>
                <a:cs typeface="Calibri"/>
                <a:sym typeface="Calibri"/>
              </a:defRPr>
            </a:lvl6pPr>
            <a:lvl7pPr marL="0" lvl="6" indent="0" algn="r" rtl="0">
              <a:spcBef>
                <a:spcPts val="0"/>
              </a:spcBef>
              <a:buNone/>
              <a:defRPr sz="800">
                <a:solidFill>
                  <a:srgbClr val="888888"/>
                </a:solidFill>
                <a:latin typeface="Calibri"/>
                <a:ea typeface="Calibri"/>
                <a:cs typeface="Calibri"/>
                <a:sym typeface="Calibri"/>
              </a:defRPr>
            </a:lvl7pPr>
            <a:lvl8pPr marL="0" lvl="7" indent="0" algn="r" rtl="0">
              <a:spcBef>
                <a:spcPts val="0"/>
              </a:spcBef>
              <a:buNone/>
              <a:defRPr sz="800">
                <a:solidFill>
                  <a:srgbClr val="888888"/>
                </a:solidFill>
                <a:latin typeface="Calibri"/>
                <a:ea typeface="Calibri"/>
                <a:cs typeface="Calibri"/>
                <a:sym typeface="Calibri"/>
              </a:defRPr>
            </a:lvl8pPr>
            <a:lvl9pPr marL="0" lvl="8" indent="0" algn="r" rtl="0">
              <a:spcBef>
                <a:spcPts val="0"/>
              </a:spcBef>
              <a:buNone/>
              <a:defRPr sz="8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623888" y="1282304"/>
            <a:ext cx="7006800" cy="24234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050"/>
              <a:buFont typeface="Proxima Nova"/>
              <a:buNone/>
              <a:defRPr sz="405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 name="Google Shape;56;p14"/>
          <p:cNvSpPr txBox="1">
            <a:spLocks noGrp="1"/>
          </p:cNvSpPr>
          <p:nvPr>
            <p:ph type="body" idx="1"/>
          </p:nvPr>
        </p:nvSpPr>
        <p:spPr>
          <a:xfrm>
            <a:off x="623888" y="3705784"/>
            <a:ext cx="7006800" cy="9591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rgbClr val="888888"/>
              </a:buClr>
              <a:buSzPts val="1800"/>
              <a:buNone/>
              <a:defRPr sz="1800">
                <a:solidFill>
                  <a:srgbClr val="888888"/>
                </a:solidFill>
              </a:defRPr>
            </a:lvl1pPr>
            <a:lvl2pPr marL="914400" lvl="1" indent="-228600" algn="l" rtl="0">
              <a:lnSpc>
                <a:spcPct val="90000"/>
              </a:lnSpc>
              <a:spcBef>
                <a:spcPts val="1600"/>
              </a:spcBef>
              <a:spcAft>
                <a:spcPts val="0"/>
              </a:spcAft>
              <a:buClr>
                <a:srgbClr val="888888"/>
              </a:buClr>
              <a:buSzPts val="1500"/>
              <a:buNone/>
              <a:defRPr sz="1500">
                <a:solidFill>
                  <a:srgbClr val="888888"/>
                </a:solidFill>
              </a:defRPr>
            </a:lvl2pPr>
            <a:lvl3pPr marL="1371600" lvl="2" indent="-228600" algn="l" rtl="0">
              <a:lnSpc>
                <a:spcPct val="90000"/>
              </a:lnSpc>
              <a:spcBef>
                <a:spcPts val="1600"/>
              </a:spcBef>
              <a:spcAft>
                <a:spcPts val="0"/>
              </a:spcAft>
              <a:buClr>
                <a:srgbClr val="888888"/>
              </a:buClr>
              <a:buSzPts val="1350"/>
              <a:buNone/>
              <a:defRPr sz="1350">
                <a:solidFill>
                  <a:srgbClr val="888888"/>
                </a:solidFill>
              </a:defRPr>
            </a:lvl3pPr>
            <a:lvl4pPr marL="1828800" lvl="3" indent="-228600" algn="l" rtl="0">
              <a:lnSpc>
                <a:spcPct val="90000"/>
              </a:lnSpc>
              <a:spcBef>
                <a:spcPts val="1600"/>
              </a:spcBef>
              <a:spcAft>
                <a:spcPts val="0"/>
              </a:spcAft>
              <a:buClr>
                <a:srgbClr val="888888"/>
              </a:buClr>
              <a:buSzPts val="1200"/>
              <a:buNone/>
              <a:defRPr sz="1200">
                <a:solidFill>
                  <a:srgbClr val="888888"/>
                </a:solidFill>
              </a:defRPr>
            </a:lvl4pPr>
            <a:lvl5pPr marL="2286000" lvl="4" indent="-228600" algn="l" rtl="0">
              <a:lnSpc>
                <a:spcPct val="90000"/>
              </a:lnSpc>
              <a:spcBef>
                <a:spcPts val="1600"/>
              </a:spcBef>
              <a:spcAft>
                <a:spcPts val="0"/>
              </a:spcAft>
              <a:buClr>
                <a:srgbClr val="888888"/>
              </a:buClr>
              <a:buSzPts val="1200"/>
              <a:buNone/>
              <a:defRPr sz="1200">
                <a:solidFill>
                  <a:srgbClr val="888888"/>
                </a:solidFill>
              </a:defRPr>
            </a:lvl5pPr>
            <a:lvl6pPr marL="2743200" lvl="5" indent="-228600" algn="l" rtl="0">
              <a:lnSpc>
                <a:spcPct val="90000"/>
              </a:lnSpc>
              <a:spcBef>
                <a:spcPts val="1600"/>
              </a:spcBef>
              <a:spcAft>
                <a:spcPts val="0"/>
              </a:spcAft>
              <a:buClr>
                <a:srgbClr val="888888"/>
              </a:buClr>
              <a:buSzPts val="1200"/>
              <a:buNone/>
              <a:defRPr sz="1200">
                <a:solidFill>
                  <a:srgbClr val="888888"/>
                </a:solidFill>
              </a:defRPr>
            </a:lvl6pPr>
            <a:lvl7pPr marL="3200400" lvl="6" indent="-228600" algn="l" rtl="0">
              <a:lnSpc>
                <a:spcPct val="90000"/>
              </a:lnSpc>
              <a:spcBef>
                <a:spcPts val="1600"/>
              </a:spcBef>
              <a:spcAft>
                <a:spcPts val="0"/>
              </a:spcAft>
              <a:buClr>
                <a:srgbClr val="888888"/>
              </a:buClr>
              <a:buSzPts val="1200"/>
              <a:buNone/>
              <a:defRPr sz="1200">
                <a:solidFill>
                  <a:srgbClr val="888888"/>
                </a:solidFill>
              </a:defRPr>
            </a:lvl7pPr>
            <a:lvl8pPr marL="3657600" lvl="7" indent="-228600" algn="l" rtl="0">
              <a:lnSpc>
                <a:spcPct val="90000"/>
              </a:lnSpc>
              <a:spcBef>
                <a:spcPts val="1600"/>
              </a:spcBef>
              <a:spcAft>
                <a:spcPts val="0"/>
              </a:spcAft>
              <a:buClr>
                <a:srgbClr val="888888"/>
              </a:buClr>
              <a:buSzPts val="1200"/>
              <a:buNone/>
              <a:defRPr sz="1200">
                <a:solidFill>
                  <a:srgbClr val="888888"/>
                </a:solidFill>
              </a:defRPr>
            </a:lvl8pPr>
            <a:lvl9pPr marL="4114800" lvl="8" indent="-228600" algn="l" rtl="0">
              <a:lnSpc>
                <a:spcPct val="90000"/>
              </a:lnSpc>
              <a:spcBef>
                <a:spcPts val="1600"/>
              </a:spcBef>
              <a:spcAft>
                <a:spcPts val="1600"/>
              </a:spcAft>
              <a:buClr>
                <a:srgbClr val="888888"/>
              </a:buClr>
              <a:buSzPts val="1200"/>
              <a:buNone/>
              <a:defRPr sz="1200">
                <a:solidFill>
                  <a:srgbClr val="888888"/>
                </a:solidFill>
              </a:defRPr>
            </a:lvl9pPr>
          </a:lstStyle>
          <a:p>
            <a:endParaRPr/>
          </a:p>
        </p:txBody>
      </p:sp>
      <p:sp>
        <p:nvSpPr>
          <p:cNvPr id="57" name="Google Shape;57;p14"/>
          <p:cNvSpPr txBox="1">
            <a:spLocks noGrp="1"/>
          </p:cNvSpPr>
          <p:nvPr>
            <p:ph type="dt" idx="10"/>
          </p:nvPr>
        </p:nvSpPr>
        <p:spPr>
          <a:xfrm>
            <a:off x="4722146" y="4767263"/>
            <a:ext cx="1446900" cy="2739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8" name="Google Shape;58;p14"/>
          <p:cNvSpPr txBox="1">
            <a:spLocks noGrp="1"/>
          </p:cNvSpPr>
          <p:nvPr>
            <p:ph type="ftr" idx="11"/>
          </p:nvPr>
        </p:nvSpPr>
        <p:spPr>
          <a:xfrm>
            <a:off x="628650" y="4767263"/>
            <a:ext cx="39948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9" name="Google Shape;59;p14"/>
          <p:cNvSpPr txBox="1">
            <a:spLocks noGrp="1"/>
          </p:cNvSpPr>
          <p:nvPr>
            <p:ph type="sldNum" idx="12"/>
          </p:nvPr>
        </p:nvSpPr>
        <p:spPr>
          <a:xfrm>
            <a:off x="6267691" y="4767263"/>
            <a:ext cx="13629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60"/>
        <p:cNvGrpSpPr/>
        <p:nvPr/>
      </p:nvGrpSpPr>
      <p:grpSpPr>
        <a:xfrm>
          <a:off x="0" y="0"/>
          <a:ext cx="0" cy="0"/>
          <a:chOff x="0" y="0"/>
          <a:chExt cx="0" cy="0"/>
        </a:xfrm>
      </p:grpSpPr>
      <p:sp>
        <p:nvSpPr>
          <p:cNvPr id="61" name="Google Shape;61;p15"/>
          <p:cNvSpPr>
            <a:spLocks noGrp="1"/>
          </p:cNvSpPr>
          <p:nvPr>
            <p:ph type="pic" idx="2"/>
          </p:nvPr>
        </p:nvSpPr>
        <p:spPr>
          <a:xfrm>
            <a:off x="0" y="0"/>
            <a:ext cx="9144000" cy="5143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lt1"/>
              </a:buClr>
              <a:buSzPts val="1800"/>
              <a:buFont typeface="Arial"/>
              <a:buChar char="•"/>
              <a:defRPr sz="1800" b="0" i="0" u="none" strike="noStrike" cap="none">
                <a:solidFill>
                  <a:schemeClr val="lt1"/>
                </a:solidFill>
                <a:latin typeface="Proxima Nova"/>
                <a:ea typeface="Proxima Nova"/>
                <a:cs typeface="Proxima Nova"/>
                <a:sym typeface="Proxima Nova"/>
              </a:defRPr>
            </a:lvl1pPr>
            <a:lvl2pPr marR="0" lvl="1" algn="l" rtl="0">
              <a:lnSpc>
                <a:spcPct val="90000"/>
              </a:lnSpc>
              <a:spcBef>
                <a:spcPts val="375"/>
              </a:spcBef>
              <a:spcAft>
                <a:spcPts val="0"/>
              </a:spcAft>
              <a:buClr>
                <a:schemeClr val="lt1"/>
              </a:buClr>
              <a:buSzPts val="1500"/>
              <a:buFont typeface="Arial"/>
              <a:buChar char="•"/>
              <a:defRPr sz="1500" b="0" i="0" u="none" strike="noStrike" cap="none">
                <a:solidFill>
                  <a:schemeClr val="lt1"/>
                </a:solidFill>
                <a:latin typeface="Proxima Nova"/>
                <a:ea typeface="Proxima Nova"/>
                <a:cs typeface="Proxima Nova"/>
                <a:sym typeface="Proxima Nova"/>
              </a:defRPr>
            </a:lvl2pPr>
            <a:lvl3pPr marR="0" lvl="2"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Proxima Nova"/>
                <a:ea typeface="Proxima Nova"/>
                <a:cs typeface="Proxima Nova"/>
                <a:sym typeface="Proxima Nova"/>
              </a:defRPr>
            </a:lvl3pPr>
            <a:lvl4pPr marR="0" lvl="3" algn="l" rtl="0">
              <a:lnSpc>
                <a:spcPct val="90000"/>
              </a:lnSpc>
              <a:spcBef>
                <a:spcPts val="375"/>
              </a:spcBef>
              <a:spcAft>
                <a:spcPts val="0"/>
              </a:spcAft>
              <a:buClr>
                <a:schemeClr val="lt1"/>
              </a:buClr>
              <a:buSzPts val="1200"/>
              <a:buFont typeface="Arial"/>
              <a:buChar char="•"/>
              <a:defRPr sz="1200" b="0" i="0" u="none" strike="noStrike" cap="none">
                <a:solidFill>
                  <a:schemeClr val="lt1"/>
                </a:solidFill>
                <a:latin typeface="Proxima Nova"/>
                <a:ea typeface="Proxima Nova"/>
                <a:cs typeface="Proxima Nova"/>
                <a:sym typeface="Proxima Nova"/>
              </a:defRPr>
            </a:lvl4pPr>
            <a:lvl5pPr marR="0" lvl="4" algn="l" rtl="0">
              <a:lnSpc>
                <a:spcPct val="90000"/>
              </a:lnSpc>
              <a:spcBef>
                <a:spcPts val="375"/>
              </a:spcBef>
              <a:spcAft>
                <a:spcPts val="0"/>
              </a:spcAft>
              <a:buClr>
                <a:schemeClr val="lt1"/>
              </a:buClr>
              <a:buSzPts val="1200"/>
              <a:buFont typeface="Arial"/>
              <a:buChar char="•"/>
              <a:defRPr sz="1200" b="0" i="0" u="none" strike="noStrike" cap="none">
                <a:solidFill>
                  <a:schemeClr val="lt1"/>
                </a:solidFill>
                <a:latin typeface="Proxima Nova"/>
                <a:ea typeface="Proxima Nova"/>
                <a:cs typeface="Proxima Nova"/>
                <a:sym typeface="Proxima Nova"/>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62" name="Google Shape;62;p15"/>
          <p:cNvSpPr txBox="1">
            <a:spLocks noGrp="1"/>
          </p:cNvSpPr>
          <p:nvPr>
            <p:ph type="title"/>
          </p:nvPr>
        </p:nvSpPr>
        <p:spPr>
          <a:xfrm>
            <a:off x="629841" y="273844"/>
            <a:ext cx="7886700" cy="9942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 name="Google Shape;63;p15"/>
          <p:cNvSpPr txBox="1">
            <a:spLocks noGrp="1"/>
          </p:cNvSpPr>
          <p:nvPr>
            <p:ph type="body" idx="1"/>
          </p:nvPr>
        </p:nvSpPr>
        <p:spPr>
          <a:xfrm>
            <a:off x="629842" y="1260872"/>
            <a:ext cx="3868200" cy="6180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750"/>
              </a:spcBef>
              <a:spcAft>
                <a:spcPts val="0"/>
              </a:spcAft>
              <a:buClr>
                <a:schemeClr val="lt1"/>
              </a:buClr>
              <a:buSzPts val="1800"/>
              <a:buNone/>
              <a:defRPr sz="1800" b="1"/>
            </a:lvl1pPr>
            <a:lvl2pPr marL="914400" lvl="1" indent="-228600" algn="l" rtl="0">
              <a:lnSpc>
                <a:spcPct val="90000"/>
              </a:lnSpc>
              <a:spcBef>
                <a:spcPts val="1600"/>
              </a:spcBef>
              <a:spcAft>
                <a:spcPts val="0"/>
              </a:spcAft>
              <a:buClr>
                <a:schemeClr val="lt1"/>
              </a:buClr>
              <a:buSzPts val="1500"/>
              <a:buNone/>
              <a:defRPr sz="1500" b="1"/>
            </a:lvl2pPr>
            <a:lvl3pPr marL="1371600" lvl="2" indent="-228600" algn="l" rtl="0">
              <a:lnSpc>
                <a:spcPct val="90000"/>
              </a:lnSpc>
              <a:spcBef>
                <a:spcPts val="1600"/>
              </a:spcBef>
              <a:spcAft>
                <a:spcPts val="0"/>
              </a:spcAft>
              <a:buClr>
                <a:schemeClr val="lt1"/>
              </a:buClr>
              <a:buSzPts val="1350"/>
              <a:buNone/>
              <a:defRPr sz="1350" b="1"/>
            </a:lvl3pPr>
            <a:lvl4pPr marL="1828800" lvl="3" indent="-228600" algn="l" rtl="0">
              <a:lnSpc>
                <a:spcPct val="90000"/>
              </a:lnSpc>
              <a:spcBef>
                <a:spcPts val="1600"/>
              </a:spcBef>
              <a:spcAft>
                <a:spcPts val="0"/>
              </a:spcAft>
              <a:buClr>
                <a:schemeClr val="lt1"/>
              </a:buClr>
              <a:buSzPts val="1200"/>
              <a:buNone/>
              <a:defRPr sz="1200" b="1"/>
            </a:lvl4pPr>
            <a:lvl5pPr marL="2286000" lvl="4" indent="-228600" algn="l" rtl="0">
              <a:lnSpc>
                <a:spcPct val="90000"/>
              </a:lnSpc>
              <a:spcBef>
                <a:spcPts val="1600"/>
              </a:spcBef>
              <a:spcAft>
                <a:spcPts val="0"/>
              </a:spcAft>
              <a:buClr>
                <a:schemeClr val="lt1"/>
              </a:buClr>
              <a:buSzPts val="1200"/>
              <a:buNone/>
              <a:defRPr sz="1200" b="1"/>
            </a:lvl5pPr>
            <a:lvl6pPr marL="2743200" lvl="5" indent="-228600" algn="l" rtl="0">
              <a:lnSpc>
                <a:spcPct val="90000"/>
              </a:lnSpc>
              <a:spcBef>
                <a:spcPts val="1600"/>
              </a:spcBef>
              <a:spcAft>
                <a:spcPts val="0"/>
              </a:spcAft>
              <a:buClr>
                <a:schemeClr val="dk1"/>
              </a:buClr>
              <a:buSzPts val="1200"/>
              <a:buNone/>
              <a:defRPr sz="1200" b="1"/>
            </a:lvl6pPr>
            <a:lvl7pPr marL="3200400" lvl="6" indent="-228600" algn="l" rtl="0">
              <a:lnSpc>
                <a:spcPct val="90000"/>
              </a:lnSpc>
              <a:spcBef>
                <a:spcPts val="1600"/>
              </a:spcBef>
              <a:spcAft>
                <a:spcPts val="0"/>
              </a:spcAft>
              <a:buClr>
                <a:schemeClr val="dk1"/>
              </a:buClr>
              <a:buSzPts val="1200"/>
              <a:buNone/>
              <a:defRPr sz="1200" b="1"/>
            </a:lvl7pPr>
            <a:lvl8pPr marL="3657600" lvl="7" indent="-228600" algn="l" rtl="0">
              <a:lnSpc>
                <a:spcPct val="90000"/>
              </a:lnSpc>
              <a:spcBef>
                <a:spcPts val="1600"/>
              </a:spcBef>
              <a:spcAft>
                <a:spcPts val="0"/>
              </a:spcAft>
              <a:buClr>
                <a:schemeClr val="dk1"/>
              </a:buClr>
              <a:buSzPts val="1200"/>
              <a:buNone/>
              <a:defRPr sz="1200" b="1"/>
            </a:lvl8pPr>
            <a:lvl9pPr marL="4114800" lvl="8" indent="-228600" algn="l" rtl="0">
              <a:lnSpc>
                <a:spcPct val="90000"/>
              </a:lnSpc>
              <a:spcBef>
                <a:spcPts val="1600"/>
              </a:spcBef>
              <a:spcAft>
                <a:spcPts val="1600"/>
              </a:spcAft>
              <a:buClr>
                <a:schemeClr val="dk1"/>
              </a:buClr>
              <a:buSzPts val="1200"/>
              <a:buNone/>
              <a:defRPr sz="1200" b="1"/>
            </a:lvl9pPr>
          </a:lstStyle>
          <a:p>
            <a:endParaRPr/>
          </a:p>
        </p:txBody>
      </p:sp>
      <p:sp>
        <p:nvSpPr>
          <p:cNvPr id="64" name="Google Shape;64;p15"/>
          <p:cNvSpPr txBox="1">
            <a:spLocks noGrp="1"/>
          </p:cNvSpPr>
          <p:nvPr>
            <p:ph type="body" idx="3"/>
          </p:nvPr>
        </p:nvSpPr>
        <p:spPr>
          <a:xfrm>
            <a:off x="629842" y="1878806"/>
            <a:ext cx="3868200" cy="2763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chemeClr val="lt1"/>
              </a:buClr>
              <a:buSzPts val="1800"/>
              <a:buChar char="●"/>
              <a:defRPr/>
            </a:lvl1pPr>
            <a:lvl2pPr marL="914400" lvl="1" indent="-342900" algn="l" rtl="0">
              <a:lnSpc>
                <a:spcPct val="90000"/>
              </a:lnSpc>
              <a:spcBef>
                <a:spcPts val="1600"/>
              </a:spcBef>
              <a:spcAft>
                <a:spcPts val="0"/>
              </a:spcAft>
              <a:buClr>
                <a:schemeClr val="lt1"/>
              </a:buClr>
              <a:buSzPts val="1800"/>
              <a:buChar char="○"/>
              <a:defRPr/>
            </a:lvl2pPr>
            <a:lvl3pPr marL="1371600" lvl="2" indent="-342900" algn="l" rtl="0">
              <a:lnSpc>
                <a:spcPct val="90000"/>
              </a:lnSpc>
              <a:spcBef>
                <a:spcPts val="1600"/>
              </a:spcBef>
              <a:spcAft>
                <a:spcPts val="0"/>
              </a:spcAft>
              <a:buClr>
                <a:schemeClr val="lt1"/>
              </a:buClr>
              <a:buSzPts val="1800"/>
              <a:buChar char="■"/>
              <a:defRPr/>
            </a:lvl3pPr>
            <a:lvl4pPr marL="1828800" lvl="3" indent="-342900" algn="l" rtl="0">
              <a:lnSpc>
                <a:spcPct val="90000"/>
              </a:lnSpc>
              <a:spcBef>
                <a:spcPts val="1600"/>
              </a:spcBef>
              <a:spcAft>
                <a:spcPts val="0"/>
              </a:spcAft>
              <a:buClr>
                <a:schemeClr val="lt1"/>
              </a:buClr>
              <a:buSzPts val="1800"/>
              <a:buChar char="●"/>
              <a:defRPr/>
            </a:lvl4pPr>
            <a:lvl5pPr marL="2286000" lvl="4" indent="-342900" algn="l" rtl="0">
              <a:lnSpc>
                <a:spcPct val="90000"/>
              </a:lnSpc>
              <a:spcBef>
                <a:spcPts val="1600"/>
              </a:spcBef>
              <a:spcAft>
                <a:spcPts val="0"/>
              </a:spcAft>
              <a:buClr>
                <a:schemeClr val="lt1"/>
              </a:buClr>
              <a:buSzPts val="1800"/>
              <a:buChar char="○"/>
              <a:defRPr/>
            </a:lvl5pPr>
            <a:lvl6pPr marL="2743200" lvl="5" indent="-342900" algn="l" rtl="0">
              <a:lnSpc>
                <a:spcPct val="90000"/>
              </a:lnSpc>
              <a:spcBef>
                <a:spcPts val="1600"/>
              </a:spcBef>
              <a:spcAft>
                <a:spcPts val="0"/>
              </a:spcAft>
              <a:buClr>
                <a:schemeClr val="dk1"/>
              </a:buClr>
              <a:buSzPts val="1800"/>
              <a:buChar char="■"/>
              <a:defRPr/>
            </a:lvl6pPr>
            <a:lvl7pPr marL="3200400" lvl="6" indent="-342900" algn="l" rtl="0">
              <a:lnSpc>
                <a:spcPct val="90000"/>
              </a:lnSpc>
              <a:spcBef>
                <a:spcPts val="1600"/>
              </a:spcBef>
              <a:spcAft>
                <a:spcPts val="0"/>
              </a:spcAft>
              <a:buClr>
                <a:schemeClr val="dk1"/>
              </a:buClr>
              <a:buSzPts val="1800"/>
              <a:buChar char="●"/>
              <a:defRPr/>
            </a:lvl7pPr>
            <a:lvl8pPr marL="3657600" lvl="7" indent="-342900" algn="l" rtl="0">
              <a:lnSpc>
                <a:spcPct val="90000"/>
              </a:lnSpc>
              <a:spcBef>
                <a:spcPts val="1600"/>
              </a:spcBef>
              <a:spcAft>
                <a:spcPts val="0"/>
              </a:spcAft>
              <a:buClr>
                <a:schemeClr val="dk1"/>
              </a:buClr>
              <a:buSzPts val="1800"/>
              <a:buChar char="○"/>
              <a:defRPr/>
            </a:lvl8pPr>
            <a:lvl9pPr marL="4114800" lvl="8" indent="-342900" algn="l" rtl="0">
              <a:lnSpc>
                <a:spcPct val="90000"/>
              </a:lnSpc>
              <a:spcBef>
                <a:spcPts val="1600"/>
              </a:spcBef>
              <a:spcAft>
                <a:spcPts val="1600"/>
              </a:spcAft>
              <a:buClr>
                <a:schemeClr val="dk1"/>
              </a:buClr>
              <a:buSzPts val="1800"/>
              <a:buChar char="■"/>
              <a:defRPr/>
            </a:lvl9pPr>
          </a:lstStyle>
          <a:p>
            <a:endParaRPr/>
          </a:p>
        </p:txBody>
      </p:sp>
      <p:sp>
        <p:nvSpPr>
          <p:cNvPr id="65" name="Google Shape;65;p15"/>
          <p:cNvSpPr txBox="1">
            <a:spLocks noGrp="1"/>
          </p:cNvSpPr>
          <p:nvPr>
            <p:ph type="body" idx="4"/>
          </p:nvPr>
        </p:nvSpPr>
        <p:spPr>
          <a:xfrm>
            <a:off x="4629150" y="1260872"/>
            <a:ext cx="3887400" cy="6180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750"/>
              </a:spcBef>
              <a:spcAft>
                <a:spcPts val="0"/>
              </a:spcAft>
              <a:buClr>
                <a:schemeClr val="lt1"/>
              </a:buClr>
              <a:buSzPts val="1800"/>
              <a:buNone/>
              <a:defRPr sz="1800" b="1"/>
            </a:lvl1pPr>
            <a:lvl2pPr marL="914400" lvl="1" indent="-228600" algn="l" rtl="0">
              <a:lnSpc>
                <a:spcPct val="90000"/>
              </a:lnSpc>
              <a:spcBef>
                <a:spcPts val="1600"/>
              </a:spcBef>
              <a:spcAft>
                <a:spcPts val="0"/>
              </a:spcAft>
              <a:buClr>
                <a:schemeClr val="lt1"/>
              </a:buClr>
              <a:buSzPts val="1500"/>
              <a:buNone/>
              <a:defRPr sz="1500" b="1"/>
            </a:lvl2pPr>
            <a:lvl3pPr marL="1371600" lvl="2" indent="-228600" algn="l" rtl="0">
              <a:lnSpc>
                <a:spcPct val="90000"/>
              </a:lnSpc>
              <a:spcBef>
                <a:spcPts val="1600"/>
              </a:spcBef>
              <a:spcAft>
                <a:spcPts val="0"/>
              </a:spcAft>
              <a:buClr>
                <a:schemeClr val="lt1"/>
              </a:buClr>
              <a:buSzPts val="1350"/>
              <a:buNone/>
              <a:defRPr sz="1350" b="1"/>
            </a:lvl3pPr>
            <a:lvl4pPr marL="1828800" lvl="3" indent="-228600" algn="l" rtl="0">
              <a:lnSpc>
                <a:spcPct val="90000"/>
              </a:lnSpc>
              <a:spcBef>
                <a:spcPts val="1600"/>
              </a:spcBef>
              <a:spcAft>
                <a:spcPts val="0"/>
              </a:spcAft>
              <a:buClr>
                <a:schemeClr val="lt1"/>
              </a:buClr>
              <a:buSzPts val="1200"/>
              <a:buNone/>
              <a:defRPr sz="1200" b="1"/>
            </a:lvl4pPr>
            <a:lvl5pPr marL="2286000" lvl="4" indent="-228600" algn="l" rtl="0">
              <a:lnSpc>
                <a:spcPct val="90000"/>
              </a:lnSpc>
              <a:spcBef>
                <a:spcPts val="1600"/>
              </a:spcBef>
              <a:spcAft>
                <a:spcPts val="0"/>
              </a:spcAft>
              <a:buClr>
                <a:schemeClr val="lt1"/>
              </a:buClr>
              <a:buSzPts val="1200"/>
              <a:buNone/>
              <a:defRPr sz="1200" b="1"/>
            </a:lvl5pPr>
            <a:lvl6pPr marL="2743200" lvl="5" indent="-228600" algn="l" rtl="0">
              <a:lnSpc>
                <a:spcPct val="90000"/>
              </a:lnSpc>
              <a:spcBef>
                <a:spcPts val="1600"/>
              </a:spcBef>
              <a:spcAft>
                <a:spcPts val="0"/>
              </a:spcAft>
              <a:buClr>
                <a:schemeClr val="dk1"/>
              </a:buClr>
              <a:buSzPts val="1200"/>
              <a:buNone/>
              <a:defRPr sz="1200" b="1"/>
            </a:lvl6pPr>
            <a:lvl7pPr marL="3200400" lvl="6" indent="-228600" algn="l" rtl="0">
              <a:lnSpc>
                <a:spcPct val="90000"/>
              </a:lnSpc>
              <a:spcBef>
                <a:spcPts val="1600"/>
              </a:spcBef>
              <a:spcAft>
                <a:spcPts val="0"/>
              </a:spcAft>
              <a:buClr>
                <a:schemeClr val="dk1"/>
              </a:buClr>
              <a:buSzPts val="1200"/>
              <a:buNone/>
              <a:defRPr sz="1200" b="1"/>
            </a:lvl7pPr>
            <a:lvl8pPr marL="3657600" lvl="7" indent="-228600" algn="l" rtl="0">
              <a:lnSpc>
                <a:spcPct val="90000"/>
              </a:lnSpc>
              <a:spcBef>
                <a:spcPts val="1600"/>
              </a:spcBef>
              <a:spcAft>
                <a:spcPts val="0"/>
              </a:spcAft>
              <a:buClr>
                <a:schemeClr val="dk1"/>
              </a:buClr>
              <a:buSzPts val="1200"/>
              <a:buNone/>
              <a:defRPr sz="1200" b="1"/>
            </a:lvl8pPr>
            <a:lvl9pPr marL="4114800" lvl="8" indent="-228600" algn="l" rtl="0">
              <a:lnSpc>
                <a:spcPct val="90000"/>
              </a:lnSpc>
              <a:spcBef>
                <a:spcPts val="1600"/>
              </a:spcBef>
              <a:spcAft>
                <a:spcPts val="1600"/>
              </a:spcAft>
              <a:buClr>
                <a:schemeClr val="dk1"/>
              </a:buClr>
              <a:buSzPts val="1200"/>
              <a:buNone/>
              <a:defRPr sz="1200" b="1"/>
            </a:lvl9pPr>
          </a:lstStyle>
          <a:p>
            <a:endParaRPr/>
          </a:p>
        </p:txBody>
      </p:sp>
      <p:sp>
        <p:nvSpPr>
          <p:cNvPr id="66" name="Google Shape;66;p15"/>
          <p:cNvSpPr txBox="1">
            <a:spLocks noGrp="1"/>
          </p:cNvSpPr>
          <p:nvPr>
            <p:ph type="body" idx="5"/>
          </p:nvPr>
        </p:nvSpPr>
        <p:spPr>
          <a:xfrm>
            <a:off x="4629150" y="1878806"/>
            <a:ext cx="3887400" cy="2763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chemeClr val="lt1"/>
              </a:buClr>
              <a:buSzPts val="1800"/>
              <a:buChar char="●"/>
              <a:defRPr/>
            </a:lvl1pPr>
            <a:lvl2pPr marL="914400" lvl="1" indent="-342900" algn="l" rtl="0">
              <a:lnSpc>
                <a:spcPct val="90000"/>
              </a:lnSpc>
              <a:spcBef>
                <a:spcPts val="1600"/>
              </a:spcBef>
              <a:spcAft>
                <a:spcPts val="0"/>
              </a:spcAft>
              <a:buClr>
                <a:schemeClr val="lt1"/>
              </a:buClr>
              <a:buSzPts val="1800"/>
              <a:buChar char="○"/>
              <a:defRPr/>
            </a:lvl2pPr>
            <a:lvl3pPr marL="1371600" lvl="2" indent="-342900" algn="l" rtl="0">
              <a:lnSpc>
                <a:spcPct val="90000"/>
              </a:lnSpc>
              <a:spcBef>
                <a:spcPts val="1600"/>
              </a:spcBef>
              <a:spcAft>
                <a:spcPts val="0"/>
              </a:spcAft>
              <a:buClr>
                <a:schemeClr val="lt1"/>
              </a:buClr>
              <a:buSzPts val="1800"/>
              <a:buChar char="■"/>
              <a:defRPr/>
            </a:lvl3pPr>
            <a:lvl4pPr marL="1828800" lvl="3" indent="-342900" algn="l" rtl="0">
              <a:lnSpc>
                <a:spcPct val="90000"/>
              </a:lnSpc>
              <a:spcBef>
                <a:spcPts val="1600"/>
              </a:spcBef>
              <a:spcAft>
                <a:spcPts val="0"/>
              </a:spcAft>
              <a:buClr>
                <a:schemeClr val="lt1"/>
              </a:buClr>
              <a:buSzPts val="1800"/>
              <a:buChar char="●"/>
              <a:defRPr/>
            </a:lvl4pPr>
            <a:lvl5pPr marL="2286000" lvl="4" indent="-342900" algn="l" rtl="0">
              <a:lnSpc>
                <a:spcPct val="90000"/>
              </a:lnSpc>
              <a:spcBef>
                <a:spcPts val="1600"/>
              </a:spcBef>
              <a:spcAft>
                <a:spcPts val="0"/>
              </a:spcAft>
              <a:buClr>
                <a:schemeClr val="lt1"/>
              </a:buClr>
              <a:buSzPts val="1800"/>
              <a:buChar char="○"/>
              <a:defRPr/>
            </a:lvl5pPr>
            <a:lvl6pPr marL="2743200" lvl="5" indent="-342900" algn="l" rtl="0">
              <a:lnSpc>
                <a:spcPct val="90000"/>
              </a:lnSpc>
              <a:spcBef>
                <a:spcPts val="1600"/>
              </a:spcBef>
              <a:spcAft>
                <a:spcPts val="0"/>
              </a:spcAft>
              <a:buClr>
                <a:schemeClr val="dk1"/>
              </a:buClr>
              <a:buSzPts val="1800"/>
              <a:buChar char="■"/>
              <a:defRPr/>
            </a:lvl6pPr>
            <a:lvl7pPr marL="3200400" lvl="6" indent="-342900" algn="l" rtl="0">
              <a:lnSpc>
                <a:spcPct val="90000"/>
              </a:lnSpc>
              <a:spcBef>
                <a:spcPts val="1600"/>
              </a:spcBef>
              <a:spcAft>
                <a:spcPts val="0"/>
              </a:spcAft>
              <a:buClr>
                <a:schemeClr val="dk1"/>
              </a:buClr>
              <a:buSzPts val="1800"/>
              <a:buChar char="●"/>
              <a:defRPr/>
            </a:lvl7pPr>
            <a:lvl8pPr marL="3657600" lvl="7" indent="-342900" algn="l" rtl="0">
              <a:lnSpc>
                <a:spcPct val="90000"/>
              </a:lnSpc>
              <a:spcBef>
                <a:spcPts val="1600"/>
              </a:spcBef>
              <a:spcAft>
                <a:spcPts val="0"/>
              </a:spcAft>
              <a:buClr>
                <a:schemeClr val="dk1"/>
              </a:buClr>
              <a:buSzPts val="1800"/>
              <a:buChar char="○"/>
              <a:defRPr/>
            </a:lvl8pPr>
            <a:lvl9pPr marL="4114800" lvl="8" indent="-342900" algn="l" rtl="0">
              <a:lnSpc>
                <a:spcPct val="90000"/>
              </a:lnSpc>
              <a:spcBef>
                <a:spcPts val="1600"/>
              </a:spcBef>
              <a:spcAft>
                <a:spcPts val="1600"/>
              </a:spcAft>
              <a:buClr>
                <a:schemeClr val="dk1"/>
              </a:buClr>
              <a:buSzPts val="1800"/>
              <a:buChar char="■"/>
              <a:defRPr/>
            </a:lvl9pPr>
          </a:lstStyle>
          <a:p>
            <a:endParaRPr/>
          </a:p>
        </p:txBody>
      </p:sp>
      <p:sp>
        <p:nvSpPr>
          <p:cNvPr id="67" name="Google Shape;67;p15"/>
          <p:cNvSpPr txBox="1">
            <a:spLocks noGrp="1"/>
          </p:cNvSpPr>
          <p:nvPr>
            <p:ph type="dt" idx="10"/>
          </p:nvPr>
        </p:nvSpPr>
        <p:spPr>
          <a:xfrm>
            <a:off x="4722146" y="4767263"/>
            <a:ext cx="1446900" cy="2739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8" name="Google Shape;68;p15"/>
          <p:cNvSpPr txBox="1">
            <a:spLocks noGrp="1"/>
          </p:cNvSpPr>
          <p:nvPr>
            <p:ph type="ftr" idx="11"/>
          </p:nvPr>
        </p:nvSpPr>
        <p:spPr>
          <a:xfrm>
            <a:off x="628650" y="4767263"/>
            <a:ext cx="39948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9" name="Google Shape;69;p15"/>
          <p:cNvSpPr txBox="1">
            <a:spLocks noGrp="1"/>
          </p:cNvSpPr>
          <p:nvPr>
            <p:ph type="sldNum" idx="12"/>
          </p:nvPr>
        </p:nvSpPr>
        <p:spPr>
          <a:xfrm>
            <a:off x="6267691" y="4767263"/>
            <a:ext cx="13629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1">
  <p:cSld name="SECTION_HEADER_2">
    <p:spTree>
      <p:nvGrpSpPr>
        <p:cNvPr id="1" name="Shape 70"/>
        <p:cNvGrpSpPr/>
        <p:nvPr/>
      </p:nvGrpSpPr>
      <p:grpSpPr>
        <a:xfrm>
          <a:off x="0" y="0"/>
          <a:ext cx="0" cy="0"/>
          <a:chOff x="0" y="0"/>
          <a:chExt cx="0" cy="0"/>
        </a:xfrm>
      </p:grpSpPr>
      <p:sp>
        <p:nvSpPr>
          <p:cNvPr id="71" name="Google Shape;71;p16"/>
          <p:cNvSpPr txBox="1">
            <a:spLocks noGrp="1"/>
          </p:cNvSpPr>
          <p:nvPr>
            <p:ph type="title"/>
          </p:nvPr>
        </p:nvSpPr>
        <p:spPr>
          <a:xfrm>
            <a:off x="623888" y="1282304"/>
            <a:ext cx="7006800" cy="24234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050"/>
              <a:buFont typeface="Proxima Nova"/>
              <a:buNone/>
              <a:defRPr sz="405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 name="Google Shape;72;p16"/>
          <p:cNvSpPr txBox="1">
            <a:spLocks noGrp="1"/>
          </p:cNvSpPr>
          <p:nvPr>
            <p:ph type="body" idx="1"/>
          </p:nvPr>
        </p:nvSpPr>
        <p:spPr>
          <a:xfrm>
            <a:off x="623888" y="3705784"/>
            <a:ext cx="7006800" cy="9591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rgbClr val="888888"/>
              </a:buClr>
              <a:buSzPts val="1800"/>
              <a:buNone/>
              <a:defRPr sz="1800">
                <a:solidFill>
                  <a:srgbClr val="888888"/>
                </a:solidFill>
              </a:defRPr>
            </a:lvl1pPr>
            <a:lvl2pPr marL="914400" lvl="1" indent="-228600" algn="l" rtl="0">
              <a:lnSpc>
                <a:spcPct val="90000"/>
              </a:lnSpc>
              <a:spcBef>
                <a:spcPts val="1600"/>
              </a:spcBef>
              <a:spcAft>
                <a:spcPts val="0"/>
              </a:spcAft>
              <a:buClr>
                <a:srgbClr val="888888"/>
              </a:buClr>
              <a:buSzPts val="1500"/>
              <a:buNone/>
              <a:defRPr sz="1500">
                <a:solidFill>
                  <a:srgbClr val="888888"/>
                </a:solidFill>
              </a:defRPr>
            </a:lvl2pPr>
            <a:lvl3pPr marL="1371600" lvl="2" indent="-228600" algn="l" rtl="0">
              <a:lnSpc>
                <a:spcPct val="90000"/>
              </a:lnSpc>
              <a:spcBef>
                <a:spcPts val="1600"/>
              </a:spcBef>
              <a:spcAft>
                <a:spcPts val="0"/>
              </a:spcAft>
              <a:buClr>
                <a:srgbClr val="888888"/>
              </a:buClr>
              <a:buSzPts val="1350"/>
              <a:buNone/>
              <a:defRPr sz="1350">
                <a:solidFill>
                  <a:srgbClr val="888888"/>
                </a:solidFill>
              </a:defRPr>
            </a:lvl3pPr>
            <a:lvl4pPr marL="1828800" lvl="3" indent="-228600" algn="l" rtl="0">
              <a:lnSpc>
                <a:spcPct val="90000"/>
              </a:lnSpc>
              <a:spcBef>
                <a:spcPts val="1600"/>
              </a:spcBef>
              <a:spcAft>
                <a:spcPts val="0"/>
              </a:spcAft>
              <a:buClr>
                <a:srgbClr val="888888"/>
              </a:buClr>
              <a:buSzPts val="1200"/>
              <a:buNone/>
              <a:defRPr sz="1200">
                <a:solidFill>
                  <a:srgbClr val="888888"/>
                </a:solidFill>
              </a:defRPr>
            </a:lvl4pPr>
            <a:lvl5pPr marL="2286000" lvl="4" indent="-228600" algn="l" rtl="0">
              <a:lnSpc>
                <a:spcPct val="90000"/>
              </a:lnSpc>
              <a:spcBef>
                <a:spcPts val="1600"/>
              </a:spcBef>
              <a:spcAft>
                <a:spcPts val="0"/>
              </a:spcAft>
              <a:buClr>
                <a:srgbClr val="888888"/>
              </a:buClr>
              <a:buSzPts val="1200"/>
              <a:buNone/>
              <a:defRPr sz="1200">
                <a:solidFill>
                  <a:srgbClr val="888888"/>
                </a:solidFill>
              </a:defRPr>
            </a:lvl5pPr>
            <a:lvl6pPr marL="2743200" lvl="5" indent="-228600" algn="l" rtl="0">
              <a:lnSpc>
                <a:spcPct val="90000"/>
              </a:lnSpc>
              <a:spcBef>
                <a:spcPts val="1600"/>
              </a:spcBef>
              <a:spcAft>
                <a:spcPts val="0"/>
              </a:spcAft>
              <a:buClr>
                <a:srgbClr val="888888"/>
              </a:buClr>
              <a:buSzPts val="1200"/>
              <a:buNone/>
              <a:defRPr sz="1200">
                <a:solidFill>
                  <a:srgbClr val="888888"/>
                </a:solidFill>
              </a:defRPr>
            </a:lvl6pPr>
            <a:lvl7pPr marL="3200400" lvl="6" indent="-228600" algn="l" rtl="0">
              <a:lnSpc>
                <a:spcPct val="90000"/>
              </a:lnSpc>
              <a:spcBef>
                <a:spcPts val="1600"/>
              </a:spcBef>
              <a:spcAft>
                <a:spcPts val="0"/>
              </a:spcAft>
              <a:buClr>
                <a:srgbClr val="888888"/>
              </a:buClr>
              <a:buSzPts val="1200"/>
              <a:buNone/>
              <a:defRPr sz="1200">
                <a:solidFill>
                  <a:srgbClr val="888888"/>
                </a:solidFill>
              </a:defRPr>
            </a:lvl7pPr>
            <a:lvl8pPr marL="3657600" lvl="7" indent="-228600" algn="l" rtl="0">
              <a:lnSpc>
                <a:spcPct val="90000"/>
              </a:lnSpc>
              <a:spcBef>
                <a:spcPts val="1600"/>
              </a:spcBef>
              <a:spcAft>
                <a:spcPts val="0"/>
              </a:spcAft>
              <a:buClr>
                <a:srgbClr val="888888"/>
              </a:buClr>
              <a:buSzPts val="1200"/>
              <a:buNone/>
              <a:defRPr sz="1200">
                <a:solidFill>
                  <a:srgbClr val="888888"/>
                </a:solidFill>
              </a:defRPr>
            </a:lvl8pPr>
            <a:lvl9pPr marL="4114800" lvl="8" indent="-228600" algn="l" rtl="0">
              <a:lnSpc>
                <a:spcPct val="90000"/>
              </a:lnSpc>
              <a:spcBef>
                <a:spcPts val="1600"/>
              </a:spcBef>
              <a:spcAft>
                <a:spcPts val="1600"/>
              </a:spcAft>
              <a:buClr>
                <a:srgbClr val="888888"/>
              </a:buClr>
              <a:buSzPts val="1200"/>
              <a:buNone/>
              <a:defRPr sz="1200">
                <a:solidFill>
                  <a:srgbClr val="888888"/>
                </a:solidFill>
              </a:defRPr>
            </a:lvl9pPr>
          </a:lstStyle>
          <a:p>
            <a:endParaRPr/>
          </a:p>
        </p:txBody>
      </p:sp>
      <p:sp>
        <p:nvSpPr>
          <p:cNvPr id="73" name="Google Shape;73;p16"/>
          <p:cNvSpPr txBox="1">
            <a:spLocks noGrp="1"/>
          </p:cNvSpPr>
          <p:nvPr>
            <p:ph type="dt" idx="10"/>
          </p:nvPr>
        </p:nvSpPr>
        <p:spPr>
          <a:xfrm>
            <a:off x="4722146" y="4767263"/>
            <a:ext cx="1446900" cy="2739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4" name="Google Shape;74;p16"/>
          <p:cNvSpPr txBox="1">
            <a:spLocks noGrp="1"/>
          </p:cNvSpPr>
          <p:nvPr>
            <p:ph type="ftr" idx="11"/>
          </p:nvPr>
        </p:nvSpPr>
        <p:spPr>
          <a:xfrm>
            <a:off x="628650" y="4767263"/>
            <a:ext cx="39948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5" name="Google Shape;75;p16"/>
          <p:cNvSpPr txBox="1">
            <a:spLocks noGrp="1"/>
          </p:cNvSpPr>
          <p:nvPr>
            <p:ph type="sldNum" idx="12"/>
          </p:nvPr>
        </p:nvSpPr>
        <p:spPr>
          <a:xfrm>
            <a:off x="6267691" y="4767263"/>
            <a:ext cx="13629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rogramming LN">
  <p:cSld name="Programming LN">
    <p:spTree>
      <p:nvGrpSpPr>
        <p:cNvPr id="1" name="Shape 76"/>
        <p:cNvGrpSpPr/>
        <p:nvPr/>
      </p:nvGrpSpPr>
      <p:grpSpPr>
        <a:xfrm>
          <a:off x="0" y="0"/>
          <a:ext cx="0" cy="0"/>
          <a:chOff x="0" y="0"/>
          <a:chExt cx="0" cy="0"/>
        </a:xfrm>
      </p:grpSpPr>
      <p:sp>
        <p:nvSpPr>
          <p:cNvPr id="77" name="Google Shape;77;p17"/>
          <p:cNvSpPr txBox="1">
            <a:spLocks noGrp="1"/>
          </p:cNvSpPr>
          <p:nvPr>
            <p:ph type="body" idx="1"/>
          </p:nvPr>
        </p:nvSpPr>
        <p:spPr>
          <a:xfrm>
            <a:off x="3937000" y="1664319"/>
            <a:ext cx="4626300" cy="29919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chemeClr val="lt1"/>
              </a:buClr>
              <a:buSzPts val="1800"/>
              <a:buNone/>
              <a:defRPr/>
            </a:lvl1pPr>
            <a:lvl2pPr marL="914400" lvl="1" indent="-228600" algn="l" rtl="0">
              <a:lnSpc>
                <a:spcPct val="90000"/>
              </a:lnSpc>
              <a:spcBef>
                <a:spcPts val="1600"/>
              </a:spcBef>
              <a:spcAft>
                <a:spcPts val="0"/>
              </a:spcAft>
              <a:buClr>
                <a:schemeClr val="lt1"/>
              </a:buClr>
              <a:buSzPts val="1500"/>
              <a:buNone/>
              <a:defRPr/>
            </a:lvl2pPr>
            <a:lvl3pPr marL="1371600" lvl="2" indent="-228600" algn="l" rtl="0">
              <a:lnSpc>
                <a:spcPct val="90000"/>
              </a:lnSpc>
              <a:spcBef>
                <a:spcPts val="1600"/>
              </a:spcBef>
              <a:spcAft>
                <a:spcPts val="0"/>
              </a:spcAft>
              <a:buClr>
                <a:schemeClr val="lt1"/>
              </a:buClr>
              <a:buSzPts val="1350"/>
              <a:buNone/>
              <a:defRPr/>
            </a:lvl3pPr>
            <a:lvl4pPr marL="1828800" lvl="3" indent="-228600" algn="l" rtl="0">
              <a:lnSpc>
                <a:spcPct val="90000"/>
              </a:lnSpc>
              <a:spcBef>
                <a:spcPts val="1600"/>
              </a:spcBef>
              <a:spcAft>
                <a:spcPts val="0"/>
              </a:spcAft>
              <a:buClr>
                <a:schemeClr val="lt1"/>
              </a:buClr>
              <a:buSzPts val="1200"/>
              <a:buNone/>
              <a:defRPr/>
            </a:lvl4pPr>
            <a:lvl5pPr marL="2286000" lvl="4" indent="-228600" algn="l" rtl="0">
              <a:lnSpc>
                <a:spcPct val="90000"/>
              </a:lnSpc>
              <a:spcBef>
                <a:spcPts val="1600"/>
              </a:spcBef>
              <a:spcAft>
                <a:spcPts val="0"/>
              </a:spcAft>
              <a:buClr>
                <a:schemeClr val="lt1"/>
              </a:buClr>
              <a:buSzPts val="1200"/>
              <a:buNone/>
              <a:defRPr/>
            </a:lvl5pPr>
            <a:lvl6pPr marL="2743200" lvl="5" indent="-342900" algn="l" rtl="0">
              <a:lnSpc>
                <a:spcPct val="90000"/>
              </a:lnSpc>
              <a:spcBef>
                <a:spcPts val="1600"/>
              </a:spcBef>
              <a:spcAft>
                <a:spcPts val="0"/>
              </a:spcAft>
              <a:buClr>
                <a:schemeClr val="dk1"/>
              </a:buClr>
              <a:buSzPts val="1800"/>
              <a:buChar char="■"/>
              <a:defRPr/>
            </a:lvl6pPr>
            <a:lvl7pPr marL="3200400" lvl="6" indent="-342900" algn="l" rtl="0">
              <a:lnSpc>
                <a:spcPct val="90000"/>
              </a:lnSpc>
              <a:spcBef>
                <a:spcPts val="1600"/>
              </a:spcBef>
              <a:spcAft>
                <a:spcPts val="0"/>
              </a:spcAft>
              <a:buClr>
                <a:schemeClr val="dk1"/>
              </a:buClr>
              <a:buSzPts val="1800"/>
              <a:buChar char="●"/>
              <a:defRPr/>
            </a:lvl7pPr>
            <a:lvl8pPr marL="3657600" lvl="7" indent="-342900" algn="l" rtl="0">
              <a:lnSpc>
                <a:spcPct val="90000"/>
              </a:lnSpc>
              <a:spcBef>
                <a:spcPts val="1600"/>
              </a:spcBef>
              <a:spcAft>
                <a:spcPts val="0"/>
              </a:spcAft>
              <a:buClr>
                <a:schemeClr val="dk1"/>
              </a:buClr>
              <a:buSzPts val="1800"/>
              <a:buChar char="○"/>
              <a:defRPr/>
            </a:lvl8pPr>
            <a:lvl9pPr marL="4114800" lvl="8" indent="-342900" algn="l" rtl="0">
              <a:lnSpc>
                <a:spcPct val="90000"/>
              </a:lnSpc>
              <a:spcBef>
                <a:spcPts val="1600"/>
              </a:spcBef>
              <a:spcAft>
                <a:spcPts val="1600"/>
              </a:spcAft>
              <a:buClr>
                <a:schemeClr val="dk1"/>
              </a:buClr>
              <a:buSzPts val="1800"/>
              <a:buChar char="■"/>
              <a:defRPr/>
            </a:lvl9pPr>
          </a:lstStyle>
          <a:p>
            <a:endParaRPr/>
          </a:p>
        </p:txBody>
      </p:sp>
      <p:sp>
        <p:nvSpPr>
          <p:cNvPr id="78" name="Google Shape;78;p17"/>
          <p:cNvSpPr txBox="1">
            <a:spLocks noGrp="1"/>
          </p:cNvSpPr>
          <p:nvPr>
            <p:ph type="dt" idx="10"/>
          </p:nvPr>
        </p:nvSpPr>
        <p:spPr>
          <a:xfrm>
            <a:off x="4722146" y="4767263"/>
            <a:ext cx="1446900" cy="2739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9" name="Google Shape;79;p17"/>
          <p:cNvSpPr txBox="1">
            <a:spLocks noGrp="1"/>
          </p:cNvSpPr>
          <p:nvPr>
            <p:ph type="ftr" idx="11"/>
          </p:nvPr>
        </p:nvSpPr>
        <p:spPr>
          <a:xfrm>
            <a:off x="628650" y="4767263"/>
            <a:ext cx="39948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0" name="Google Shape;80;p17"/>
          <p:cNvSpPr txBox="1">
            <a:spLocks noGrp="1"/>
          </p:cNvSpPr>
          <p:nvPr>
            <p:ph type="sldNum" idx="12"/>
          </p:nvPr>
        </p:nvSpPr>
        <p:spPr>
          <a:xfrm>
            <a:off x="6267691" y="4767263"/>
            <a:ext cx="13629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81" name="Google Shape;81;p17"/>
          <p:cNvSpPr>
            <a:spLocks noGrp="1"/>
          </p:cNvSpPr>
          <p:nvPr>
            <p:ph type="pic" idx="2"/>
          </p:nvPr>
        </p:nvSpPr>
        <p:spPr>
          <a:xfrm>
            <a:off x="0" y="1"/>
            <a:ext cx="3648000" cy="5143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lt1"/>
              </a:buClr>
              <a:buSzPts val="1800"/>
              <a:buFont typeface="Arial"/>
              <a:buChar char="•"/>
              <a:defRPr sz="1800" b="0" i="0" u="none" strike="noStrike" cap="none">
                <a:solidFill>
                  <a:schemeClr val="lt1"/>
                </a:solidFill>
                <a:latin typeface="Proxima Nova"/>
                <a:ea typeface="Proxima Nova"/>
                <a:cs typeface="Proxima Nova"/>
                <a:sym typeface="Proxima Nova"/>
              </a:defRPr>
            </a:lvl1pPr>
            <a:lvl2pPr marR="0" lvl="1" algn="l" rtl="0">
              <a:lnSpc>
                <a:spcPct val="90000"/>
              </a:lnSpc>
              <a:spcBef>
                <a:spcPts val="375"/>
              </a:spcBef>
              <a:spcAft>
                <a:spcPts val="0"/>
              </a:spcAft>
              <a:buClr>
                <a:schemeClr val="lt1"/>
              </a:buClr>
              <a:buSzPts val="1500"/>
              <a:buFont typeface="Arial"/>
              <a:buChar char="•"/>
              <a:defRPr sz="1500" b="0" i="0" u="none" strike="noStrike" cap="none">
                <a:solidFill>
                  <a:schemeClr val="lt1"/>
                </a:solidFill>
                <a:latin typeface="Proxima Nova"/>
                <a:ea typeface="Proxima Nova"/>
                <a:cs typeface="Proxima Nova"/>
                <a:sym typeface="Proxima Nova"/>
              </a:defRPr>
            </a:lvl2pPr>
            <a:lvl3pPr marR="0" lvl="2"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Proxima Nova"/>
                <a:ea typeface="Proxima Nova"/>
                <a:cs typeface="Proxima Nova"/>
                <a:sym typeface="Proxima Nova"/>
              </a:defRPr>
            </a:lvl3pPr>
            <a:lvl4pPr marR="0" lvl="3" algn="l" rtl="0">
              <a:lnSpc>
                <a:spcPct val="90000"/>
              </a:lnSpc>
              <a:spcBef>
                <a:spcPts val="375"/>
              </a:spcBef>
              <a:spcAft>
                <a:spcPts val="0"/>
              </a:spcAft>
              <a:buClr>
                <a:schemeClr val="lt1"/>
              </a:buClr>
              <a:buSzPts val="1200"/>
              <a:buFont typeface="Arial"/>
              <a:buChar char="•"/>
              <a:defRPr sz="1200" b="0" i="0" u="none" strike="noStrike" cap="none">
                <a:solidFill>
                  <a:schemeClr val="lt1"/>
                </a:solidFill>
                <a:latin typeface="Proxima Nova"/>
                <a:ea typeface="Proxima Nova"/>
                <a:cs typeface="Proxima Nova"/>
                <a:sym typeface="Proxima Nova"/>
              </a:defRPr>
            </a:lvl4pPr>
            <a:lvl5pPr marR="0" lvl="4" algn="l" rtl="0">
              <a:lnSpc>
                <a:spcPct val="90000"/>
              </a:lnSpc>
              <a:spcBef>
                <a:spcPts val="375"/>
              </a:spcBef>
              <a:spcAft>
                <a:spcPts val="0"/>
              </a:spcAft>
              <a:buClr>
                <a:schemeClr val="lt1"/>
              </a:buClr>
              <a:buSzPts val="1200"/>
              <a:buFont typeface="Arial"/>
              <a:buChar char="•"/>
              <a:defRPr sz="1200" b="0" i="0" u="none" strike="noStrike" cap="none">
                <a:solidFill>
                  <a:schemeClr val="lt1"/>
                </a:solidFill>
                <a:latin typeface="Proxima Nova"/>
                <a:ea typeface="Proxima Nova"/>
                <a:cs typeface="Proxima Nova"/>
                <a:sym typeface="Proxima Nova"/>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2" name="Google Shape;82;p17"/>
          <p:cNvSpPr txBox="1">
            <a:spLocks noGrp="1"/>
          </p:cNvSpPr>
          <p:nvPr>
            <p:ph type="title"/>
          </p:nvPr>
        </p:nvSpPr>
        <p:spPr>
          <a:xfrm>
            <a:off x="3937000" y="469972"/>
            <a:ext cx="4626300" cy="11943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lt1"/>
              </a:buClr>
              <a:buSzPts val="2700"/>
              <a:buFont typeface="Proxima Nova"/>
              <a:buNone/>
              <a:defRPr sz="27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8"/>
        <p:cNvGrpSpPr/>
        <p:nvPr/>
      </p:nvGrpSpPr>
      <p:grpSpPr>
        <a:xfrm>
          <a:off x="0" y="0"/>
          <a:ext cx="0" cy="0"/>
          <a:chOff x="0" y="0"/>
          <a:chExt cx="0" cy="0"/>
        </a:xfrm>
      </p:grpSpPr>
      <p:sp>
        <p:nvSpPr>
          <p:cNvPr id="99" name="Google Shape;99;p2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0" name="Google Shape;100;p2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01" name="Google Shape;101;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21"/>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4" name="Google Shape;104;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5"/>
        <p:cNvGrpSpPr/>
        <p:nvPr/>
      </p:nvGrpSpPr>
      <p:grpSpPr>
        <a:xfrm>
          <a:off x="0" y="0"/>
          <a:ext cx="0" cy="0"/>
          <a:chOff x="0" y="0"/>
          <a:chExt cx="0" cy="0"/>
        </a:xfrm>
      </p:grpSpPr>
      <p:sp>
        <p:nvSpPr>
          <p:cNvPr id="106" name="Google Shape;106;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7" name="Google Shape;107;p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08" name="Google Shape;10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9"/>
        <p:cNvGrpSpPr/>
        <p:nvPr/>
      </p:nvGrpSpPr>
      <p:grpSpPr>
        <a:xfrm>
          <a:off x="0" y="0"/>
          <a:ext cx="0" cy="0"/>
          <a:chOff x="0" y="0"/>
          <a:chExt cx="0" cy="0"/>
        </a:xfrm>
      </p:grpSpPr>
      <p:sp>
        <p:nvSpPr>
          <p:cNvPr id="110" name="Google Shape;110;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1" name="Google Shape;111;p2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12" name="Google Shape;112;p2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13" name="Google Shape;113;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4"/>
        <p:cNvGrpSpPr/>
        <p:nvPr/>
      </p:nvGrpSpPr>
      <p:grpSpPr>
        <a:xfrm>
          <a:off x="0" y="0"/>
          <a:ext cx="0" cy="0"/>
          <a:chOff x="0" y="0"/>
          <a:chExt cx="0" cy="0"/>
        </a:xfrm>
      </p:grpSpPr>
      <p:sp>
        <p:nvSpPr>
          <p:cNvPr id="115" name="Google Shape;115;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6" name="Google Shape;116;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7"/>
        <p:cNvGrpSpPr/>
        <p:nvPr/>
      </p:nvGrpSpPr>
      <p:grpSpPr>
        <a:xfrm>
          <a:off x="0" y="0"/>
          <a:ext cx="0" cy="0"/>
          <a:chOff x="0" y="0"/>
          <a:chExt cx="0" cy="0"/>
        </a:xfrm>
      </p:grpSpPr>
      <p:sp>
        <p:nvSpPr>
          <p:cNvPr id="118" name="Google Shape;118;p2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9" name="Google Shape;119;p25"/>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20" name="Google Shape;120;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1"/>
        <p:cNvGrpSpPr/>
        <p:nvPr/>
      </p:nvGrpSpPr>
      <p:grpSpPr>
        <a:xfrm>
          <a:off x="0" y="0"/>
          <a:ext cx="0" cy="0"/>
          <a:chOff x="0" y="0"/>
          <a:chExt cx="0" cy="0"/>
        </a:xfrm>
      </p:grpSpPr>
      <p:sp>
        <p:nvSpPr>
          <p:cNvPr id="122" name="Google Shape;122;p26"/>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23" name="Google Shape;123;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4"/>
        <p:cNvGrpSpPr/>
        <p:nvPr/>
      </p:nvGrpSpPr>
      <p:grpSpPr>
        <a:xfrm>
          <a:off x="0" y="0"/>
          <a:ext cx="0" cy="0"/>
          <a:chOff x="0" y="0"/>
          <a:chExt cx="0" cy="0"/>
        </a:xfrm>
      </p:grpSpPr>
      <p:sp>
        <p:nvSpPr>
          <p:cNvPr id="125" name="Google Shape;125;p2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27" name="Google Shape;127;p2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28" name="Google Shape;128;p2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29" name="Google Shape;129;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0"/>
        <p:cNvGrpSpPr/>
        <p:nvPr/>
      </p:nvGrpSpPr>
      <p:grpSpPr>
        <a:xfrm>
          <a:off x="0" y="0"/>
          <a:ext cx="0" cy="0"/>
          <a:chOff x="0" y="0"/>
          <a:chExt cx="0" cy="0"/>
        </a:xfrm>
      </p:grpSpPr>
      <p:sp>
        <p:nvSpPr>
          <p:cNvPr id="131" name="Google Shape;131;p28"/>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132" name="Google Shape;132;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3"/>
        <p:cNvGrpSpPr/>
        <p:nvPr/>
      </p:nvGrpSpPr>
      <p:grpSpPr>
        <a:xfrm>
          <a:off x="0" y="0"/>
          <a:ext cx="0" cy="0"/>
          <a:chOff x="0" y="0"/>
          <a:chExt cx="0" cy="0"/>
        </a:xfrm>
      </p:grpSpPr>
      <p:sp>
        <p:nvSpPr>
          <p:cNvPr id="134" name="Google Shape;134;p29"/>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35" name="Google Shape;135;p29"/>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36" name="Google Shape;136;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7"/>
        <p:cNvGrpSpPr/>
        <p:nvPr/>
      </p:nvGrpSpPr>
      <p:grpSpPr>
        <a:xfrm>
          <a:off x="0" y="0"/>
          <a:ext cx="0" cy="0"/>
          <a:chOff x="0" y="0"/>
          <a:chExt cx="0" cy="0"/>
        </a:xfrm>
      </p:grpSpPr>
      <p:sp>
        <p:nvSpPr>
          <p:cNvPr id="138" name="Google Shape;138;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9"/>
        <p:cNvGrpSpPr/>
        <p:nvPr/>
      </p:nvGrpSpPr>
      <p:grpSpPr>
        <a:xfrm>
          <a:off x="0" y="0"/>
          <a:ext cx="0" cy="0"/>
          <a:chOff x="0" y="0"/>
          <a:chExt cx="0" cy="0"/>
        </a:xfrm>
      </p:grpSpPr>
      <p:sp>
        <p:nvSpPr>
          <p:cNvPr id="140" name="Google Shape;140;p31"/>
          <p:cNvSpPr txBox="1">
            <a:spLocks noGrp="1"/>
          </p:cNvSpPr>
          <p:nvPr>
            <p:ph type="title"/>
          </p:nvPr>
        </p:nvSpPr>
        <p:spPr>
          <a:xfrm>
            <a:off x="239832" y="87356"/>
            <a:ext cx="8577300" cy="6591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1B2759"/>
              </a:buClr>
              <a:buSzPts val="2800"/>
              <a:buFont typeface="Calibri"/>
              <a:buNone/>
              <a:defRPr sz="2800" b="1">
                <a:latin typeface="Calibri"/>
                <a:ea typeface="Calibri"/>
                <a:cs typeface="Calibri"/>
                <a:sym typeface="Calibri"/>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1" name="Google Shape;141;p31"/>
          <p:cNvSpPr txBox="1">
            <a:spLocks noGrp="1"/>
          </p:cNvSpPr>
          <p:nvPr>
            <p:ph type="body" idx="1"/>
          </p:nvPr>
        </p:nvSpPr>
        <p:spPr>
          <a:xfrm>
            <a:off x="239832" y="806681"/>
            <a:ext cx="8576100" cy="3729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rgbClr val="1B2759"/>
              </a:buClr>
              <a:buSzPts val="1800"/>
              <a:buChar char="●"/>
              <a:defRPr/>
            </a:lvl1pPr>
            <a:lvl2pPr marL="914400" lvl="1" indent="-342900" algn="l" rtl="0">
              <a:lnSpc>
                <a:spcPct val="90000"/>
              </a:lnSpc>
              <a:spcBef>
                <a:spcPts val="1600"/>
              </a:spcBef>
              <a:spcAft>
                <a:spcPts val="0"/>
              </a:spcAft>
              <a:buSzPts val="1800"/>
              <a:buChar char="○"/>
              <a:defRPr/>
            </a:lvl2pPr>
            <a:lvl3pPr marL="1371600" lvl="2" indent="-342900" algn="l" rtl="0">
              <a:lnSpc>
                <a:spcPct val="90000"/>
              </a:lnSpc>
              <a:spcBef>
                <a:spcPts val="1600"/>
              </a:spcBef>
              <a:spcAft>
                <a:spcPts val="0"/>
              </a:spcAft>
              <a:buClr>
                <a:schemeClr val="dk1"/>
              </a:buClr>
              <a:buSzPts val="1800"/>
              <a:buChar char="■"/>
              <a:defRPr/>
            </a:lvl3pPr>
            <a:lvl4pPr marL="1828800" lvl="3" indent="-342900" algn="l" rtl="0">
              <a:lnSpc>
                <a:spcPct val="90000"/>
              </a:lnSpc>
              <a:spcBef>
                <a:spcPts val="1600"/>
              </a:spcBef>
              <a:spcAft>
                <a:spcPts val="0"/>
              </a:spcAft>
              <a:buClr>
                <a:schemeClr val="dk1"/>
              </a:buClr>
              <a:buSzPts val="1800"/>
              <a:buChar char="●"/>
              <a:defRPr/>
            </a:lvl4pPr>
            <a:lvl5pPr marL="2286000" lvl="4" indent="-342900" algn="l" rtl="0">
              <a:lnSpc>
                <a:spcPct val="90000"/>
              </a:lnSpc>
              <a:spcBef>
                <a:spcPts val="1600"/>
              </a:spcBef>
              <a:spcAft>
                <a:spcPts val="0"/>
              </a:spcAft>
              <a:buClr>
                <a:schemeClr val="dk1"/>
              </a:buClr>
              <a:buSzPts val="1800"/>
              <a:buChar char="○"/>
              <a:defRPr/>
            </a:lvl5pPr>
            <a:lvl6pPr marL="2743200" lvl="5" indent="-342900" algn="l" rtl="0">
              <a:lnSpc>
                <a:spcPct val="90000"/>
              </a:lnSpc>
              <a:spcBef>
                <a:spcPts val="1600"/>
              </a:spcBef>
              <a:spcAft>
                <a:spcPts val="0"/>
              </a:spcAft>
              <a:buClr>
                <a:schemeClr val="dk1"/>
              </a:buClr>
              <a:buSzPts val="1800"/>
              <a:buChar char="■"/>
              <a:defRPr/>
            </a:lvl6pPr>
            <a:lvl7pPr marL="3200400" lvl="6" indent="-342900" algn="l" rtl="0">
              <a:lnSpc>
                <a:spcPct val="90000"/>
              </a:lnSpc>
              <a:spcBef>
                <a:spcPts val="1600"/>
              </a:spcBef>
              <a:spcAft>
                <a:spcPts val="0"/>
              </a:spcAft>
              <a:buClr>
                <a:schemeClr val="dk1"/>
              </a:buClr>
              <a:buSzPts val="1800"/>
              <a:buChar char="●"/>
              <a:defRPr/>
            </a:lvl7pPr>
            <a:lvl8pPr marL="3657600" lvl="7" indent="-342900" algn="l" rtl="0">
              <a:lnSpc>
                <a:spcPct val="90000"/>
              </a:lnSpc>
              <a:spcBef>
                <a:spcPts val="1600"/>
              </a:spcBef>
              <a:spcAft>
                <a:spcPts val="0"/>
              </a:spcAft>
              <a:buClr>
                <a:schemeClr val="dk1"/>
              </a:buClr>
              <a:buSzPts val="1800"/>
              <a:buChar char="○"/>
              <a:defRPr/>
            </a:lvl8pPr>
            <a:lvl9pPr marL="4114800" lvl="8" indent="-342900" algn="l" rtl="0">
              <a:lnSpc>
                <a:spcPct val="90000"/>
              </a:lnSpc>
              <a:spcBef>
                <a:spcPts val="1600"/>
              </a:spcBef>
              <a:spcAft>
                <a:spcPts val="1600"/>
              </a:spcAft>
              <a:buClr>
                <a:schemeClr val="dk1"/>
              </a:buClr>
              <a:buSzPts val="18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2"/>
        <p:cNvGrpSpPr/>
        <p:nvPr/>
      </p:nvGrpSpPr>
      <p:grpSpPr>
        <a:xfrm>
          <a:off x="0" y="0"/>
          <a:ext cx="0" cy="0"/>
          <a:chOff x="0" y="0"/>
          <a:chExt cx="0" cy="0"/>
        </a:xfrm>
      </p:grpSpPr>
      <p:sp>
        <p:nvSpPr>
          <p:cNvPr id="143" name="Google Shape;143;p32"/>
          <p:cNvSpPr txBox="1">
            <a:spLocks noGrp="1"/>
          </p:cNvSpPr>
          <p:nvPr>
            <p:ph type="title"/>
          </p:nvPr>
        </p:nvSpPr>
        <p:spPr>
          <a:xfrm>
            <a:off x="239832" y="87356"/>
            <a:ext cx="8577300" cy="6591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1B2759"/>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4" name="Google Shape;144;p32"/>
          <p:cNvSpPr txBox="1">
            <a:spLocks noGrp="1"/>
          </p:cNvSpPr>
          <p:nvPr>
            <p:ph type="body" idx="1"/>
          </p:nvPr>
        </p:nvSpPr>
        <p:spPr>
          <a:xfrm>
            <a:off x="628650" y="1369219"/>
            <a:ext cx="3867000" cy="3263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rgbClr val="1B2759"/>
              </a:buClr>
              <a:buSzPts val="1800"/>
              <a:buChar char="●"/>
              <a:defRPr/>
            </a:lvl1pPr>
            <a:lvl2pPr marL="914400" lvl="1" indent="-342900" algn="l" rtl="0">
              <a:lnSpc>
                <a:spcPct val="90000"/>
              </a:lnSpc>
              <a:spcBef>
                <a:spcPts val="1600"/>
              </a:spcBef>
              <a:spcAft>
                <a:spcPts val="0"/>
              </a:spcAft>
              <a:buSzPts val="1800"/>
              <a:buChar char="○"/>
              <a:defRPr/>
            </a:lvl2pPr>
            <a:lvl3pPr marL="1371600" lvl="2" indent="-342900" algn="l" rtl="0">
              <a:lnSpc>
                <a:spcPct val="90000"/>
              </a:lnSpc>
              <a:spcBef>
                <a:spcPts val="1600"/>
              </a:spcBef>
              <a:spcAft>
                <a:spcPts val="0"/>
              </a:spcAft>
              <a:buClr>
                <a:schemeClr val="dk1"/>
              </a:buClr>
              <a:buSzPts val="1800"/>
              <a:buChar char="■"/>
              <a:defRPr/>
            </a:lvl3pPr>
            <a:lvl4pPr marL="1828800" lvl="3" indent="-342900" algn="l" rtl="0">
              <a:lnSpc>
                <a:spcPct val="90000"/>
              </a:lnSpc>
              <a:spcBef>
                <a:spcPts val="1600"/>
              </a:spcBef>
              <a:spcAft>
                <a:spcPts val="0"/>
              </a:spcAft>
              <a:buClr>
                <a:schemeClr val="dk1"/>
              </a:buClr>
              <a:buSzPts val="1800"/>
              <a:buChar char="●"/>
              <a:defRPr/>
            </a:lvl4pPr>
            <a:lvl5pPr marL="2286000" lvl="4" indent="-342900" algn="l" rtl="0">
              <a:lnSpc>
                <a:spcPct val="90000"/>
              </a:lnSpc>
              <a:spcBef>
                <a:spcPts val="1600"/>
              </a:spcBef>
              <a:spcAft>
                <a:spcPts val="0"/>
              </a:spcAft>
              <a:buClr>
                <a:schemeClr val="dk1"/>
              </a:buClr>
              <a:buSzPts val="1800"/>
              <a:buChar char="○"/>
              <a:defRPr/>
            </a:lvl5pPr>
            <a:lvl6pPr marL="2743200" lvl="5" indent="-342900" algn="l" rtl="0">
              <a:lnSpc>
                <a:spcPct val="90000"/>
              </a:lnSpc>
              <a:spcBef>
                <a:spcPts val="1600"/>
              </a:spcBef>
              <a:spcAft>
                <a:spcPts val="0"/>
              </a:spcAft>
              <a:buClr>
                <a:schemeClr val="dk1"/>
              </a:buClr>
              <a:buSzPts val="1800"/>
              <a:buChar char="■"/>
              <a:defRPr/>
            </a:lvl6pPr>
            <a:lvl7pPr marL="3200400" lvl="6" indent="-342900" algn="l" rtl="0">
              <a:lnSpc>
                <a:spcPct val="90000"/>
              </a:lnSpc>
              <a:spcBef>
                <a:spcPts val="1600"/>
              </a:spcBef>
              <a:spcAft>
                <a:spcPts val="0"/>
              </a:spcAft>
              <a:buClr>
                <a:schemeClr val="dk1"/>
              </a:buClr>
              <a:buSzPts val="1800"/>
              <a:buChar char="●"/>
              <a:defRPr/>
            </a:lvl7pPr>
            <a:lvl8pPr marL="3657600" lvl="7" indent="-342900" algn="l" rtl="0">
              <a:lnSpc>
                <a:spcPct val="90000"/>
              </a:lnSpc>
              <a:spcBef>
                <a:spcPts val="1600"/>
              </a:spcBef>
              <a:spcAft>
                <a:spcPts val="0"/>
              </a:spcAft>
              <a:buClr>
                <a:schemeClr val="dk1"/>
              </a:buClr>
              <a:buSzPts val="1800"/>
              <a:buChar char="○"/>
              <a:defRPr/>
            </a:lvl8pPr>
            <a:lvl9pPr marL="4114800" lvl="8" indent="-342900" algn="l" rtl="0">
              <a:lnSpc>
                <a:spcPct val="90000"/>
              </a:lnSpc>
              <a:spcBef>
                <a:spcPts val="1600"/>
              </a:spcBef>
              <a:spcAft>
                <a:spcPts val="1600"/>
              </a:spcAft>
              <a:buClr>
                <a:schemeClr val="dk1"/>
              </a:buClr>
              <a:buSzPts val="1800"/>
              <a:buChar char="■"/>
              <a:defRPr/>
            </a:lvl9pPr>
          </a:lstStyle>
          <a:p>
            <a:endParaRPr/>
          </a:p>
        </p:txBody>
      </p:sp>
      <p:sp>
        <p:nvSpPr>
          <p:cNvPr id="145" name="Google Shape;145;p32"/>
          <p:cNvSpPr txBox="1">
            <a:spLocks noGrp="1"/>
          </p:cNvSpPr>
          <p:nvPr>
            <p:ph type="body" idx="2"/>
          </p:nvPr>
        </p:nvSpPr>
        <p:spPr>
          <a:xfrm>
            <a:off x="4648200" y="1369219"/>
            <a:ext cx="3867000" cy="3263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rgbClr val="1B2759"/>
              </a:buClr>
              <a:buSzPts val="1800"/>
              <a:buChar char="●"/>
              <a:defRPr/>
            </a:lvl1pPr>
            <a:lvl2pPr marL="914400" lvl="1" indent="-342900" algn="l" rtl="0">
              <a:lnSpc>
                <a:spcPct val="90000"/>
              </a:lnSpc>
              <a:spcBef>
                <a:spcPts val="1600"/>
              </a:spcBef>
              <a:spcAft>
                <a:spcPts val="0"/>
              </a:spcAft>
              <a:buSzPts val="1800"/>
              <a:buChar char="○"/>
              <a:defRPr/>
            </a:lvl2pPr>
            <a:lvl3pPr marL="1371600" lvl="2" indent="-342900" algn="l" rtl="0">
              <a:lnSpc>
                <a:spcPct val="90000"/>
              </a:lnSpc>
              <a:spcBef>
                <a:spcPts val="1600"/>
              </a:spcBef>
              <a:spcAft>
                <a:spcPts val="0"/>
              </a:spcAft>
              <a:buClr>
                <a:schemeClr val="dk1"/>
              </a:buClr>
              <a:buSzPts val="1800"/>
              <a:buChar char="■"/>
              <a:defRPr/>
            </a:lvl3pPr>
            <a:lvl4pPr marL="1828800" lvl="3" indent="-342900" algn="l" rtl="0">
              <a:lnSpc>
                <a:spcPct val="90000"/>
              </a:lnSpc>
              <a:spcBef>
                <a:spcPts val="1600"/>
              </a:spcBef>
              <a:spcAft>
                <a:spcPts val="0"/>
              </a:spcAft>
              <a:buClr>
                <a:schemeClr val="dk1"/>
              </a:buClr>
              <a:buSzPts val="1800"/>
              <a:buChar char="●"/>
              <a:defRPr/>
            </a:lvl4pPr>
            <a:lvl5pPr marL="2286000" lvl="4" indent="-342900" algn="l" rtl="0">
              <a:lnSpc>
                <a:spcPct val="90000"/>
              </a:lnSpc>
              <a:spcBef>
                <a:spcPts val="1600"/>
              </a:spcBef>
              <a:spcAft>
                <a:spcPts val="0"/>
              </a:spcAft>
              <a:buClr>
                <a:schemeClr val="dk1"/>
              </a:buClr>
              <a:buSzPts val="1800"/>
              <a:buChar char="○"/>
              <a:defRPr/>
            </a:lvl5pPr>
            <a:lvl6pPr marL="2743200" lvl="5" indent="-342900" algn="l" rtl="0">
              <a:lnSpc>
                <a:spcPct val="90000"/>
              </a:lnSpc>
              <a:spcBef>
                <a:spcPts val="1600"/>
              </a:spcBef>
              <a:spcAft>
                <a:spcPts val="0"/>
              </a:spcAft>
              <a:buClr>
                <a:schemeClr val="dk1"/>
              </a:buClr>
              <a:buSzPts val="1800"/>
              <a:buChar char="■"/>
              <a:defRPr/>
            </a:lvl6pPr>
            <a:lvl7pPr marL="3200400" lvl="6" indent="-342900" algn="l" rtl="0">
              <a:lnSpc>
                <a:spcPct val="90000"/>
              </a:lnSpc>
              <a:spcBef>
                <a:spcPts val="1600"/>
              </a:spcBef>
              <a:spcAft>
                <a:spcPts val="0"/>
              </a:spcAft>
              <a:buClr>
                <a:schemeClr val="dk1"/>
              </a:buClr>
              <a:buSzPts val="1800"/>
              <a:buChar char="●"/>
              <a:defRPr/>
            </a:lvl7pPr>
            <a:lvl8pPr marL="3657600" lvl="7" indent="-342900" algn="l" rtl="0">
              <a:lnSpc>
                <a:spcPct val="90000"/>
              </a:lnSpc>
              <a:spcBef>
                <a:spcPts val="1600"/>
              </a:spcBef>
              <a:spcAft>
                <a:spcPts val="0"/>
              </a:spcAft>
              <a:buClr>
                <a:schemeClr val="dk1"/>
              </a:buClr>
              <a:buSzPts val="1800"/>
              <a:buChar char="○"/>
              <a:defRPr/>
            </a:lvl8pPr>
            <a:lvl9pPr marL="4114800" lvl="8" indent="-342900" algn="l" rtl="0">
              <a:lnSpc>
                <a:spcPct val="90000"/>
              </a:lnSpc>
              <a:spcBef>
                <a:spcPts val="1600"/>
              </a:spcBef>
              <a:spcAft>
                <a:spcPts val="160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rogramming LN">
  <p:cSld name="Programming LN">
    <p:spTree>
      <p:nvGrpSpPr>
        <p:cNvPr id="1" name="Shape 146"/>
        <p:cNvGrpSpPr/>
        <p:nvPr/>
      </p:nvGrpSpPr>
      <p:grpSpPr>
        <a:xfrm>
          <a:off x="0" y="0"/>
          <a:ext cx="0" cy="0"/>
          <a:chOff x="0" y="0"/>
          <a:chExt cx="0" cy="0"/>
        </a:xfrm>
      </p:grpSpPr>
      <p:sp>
        <p:nvSpPr>
          <p:cNvPr id="147" name="Google Shape;147;p33"/>
          <p:cNvSpPr txBox="1">
            <a:spLocks noGrp="1"/>
          </p:cNvSpPr>
          <p:nvPr>
            <p:ph type="body" idx="1"/>
          </p:nvPr>
        </p:nvSpPr>
        <p:spPr>
          <a:xfrm>
            <a:off x="3937000" y="1664319"/>
            <a:ext cx="4626300" cy="29919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chemeClr val="lt1"/>
              </a:buClr>
              <a:buSzPts val="1800"/>
              <a:buNone/>
              <a:defRPr/>
            </a:lvl1pPr>
            <a:lvl2pPr marL="914400" lvl="1" indent="-228600" algn="l" rtl="0">
              <a:lnSpc>
                <a:spcPct val="90000"/>
              </a:lnSpc>
              <a:spcBef>
                <a:spcPts val="1600"/>
              </a:spcBef>
              <a:spcAft>
                <a:spcPts val="0"/>
              </a:spcAft>
              <a:buClr>
                <a:schemeClr val="lt1"/>
              </a:buClr>
              <a:buSzPts val="1500"/>
              <a:buNone/>
              <a:defRPr/>
            </a:lvl2pPr>
            <a:lvl3pPr marL="1371600" lvl="2" indent="-228600" algn="l" rtl="0">
              <a:lnSpc>
                <a:spcPct val="90000"/>
              </a:lnSpc>
              <a:spcBef>
                <a:spcPts val="1600"/>
              </a:spcBef>
              <a:spcAft>
                <a:spcPts val="0"/>
              </a:spcAft>
              <a:buClr>
                <a:schemeClr val="lt1"/>
              </a:buClr>
              <a:buSzPts val="1350"/>
              <a:buNone/>
              <a:defRPr/>
            </a:lvl3pPr>
            <a:lvl4pPr marL="1828800" lvl="3" indent="-228600" algn="l" rtl="0">
              <a:lnSpc>
                <a:spcPct val="90000"/>
              </a:lnSpc>
              <a:spcBef>
                <a:spcPts val="1600"/>
              </a:spcBef>
              <a:spcAft>
                <a:spcPts val="0"/>
              </a:spcAft>
              <a:buClr>
                <a:schemeClr val="lt1"/>
              </a:buClr>
              <a:buSzPts val="1200"/>
              <a:buNone/>
              <a:defRPr/>
            </a:lvl4pPr>
            <a:lvl5pPr marL="2286000" lvl="4" indent="-228600" algn="l" rtl="0">
              <a:lnSpc>
                <a:spcPct val="90000"/>
              </a:lnSpc>
              <a:spcBef>
                <a:spcPts val="1600"/>
              </a:spcBef>
              <a:spcAft>
                <a:spcPts val="0"/>
              </a:spcAft>
              <a:buClr>
                <a:schemeClr val="lt1"/>
              </a:buClr>
              <a:buSzPts val="1200"/>
              <a:buNone/>
              <a:defRPr/>
            </a:lvl5pPr>
            <a:lvl6pPr marL="2743200" lvl="5" indent="-342900" algn="l" rtl="0">
              <a:lnSpc>
                <a:spcPct val="90000"/>
              </a:lnSpc>
              <a:spcBef>
                <a:spcPts val="1600"/>
              </a:spcBef>
              <a:spcAft>
                <a:spcPts val="0"/>
              </a:spcAft>
              <a:buClr>
                <a:schemeClr val="dk1"/>
              </a:buClr>
              <a:buSzPts val="1800"/>
              <a:buChar char="■"/>
              <a:defRPr/>
            </a:lvl6pPr>
            <a:lvl7pPr marL="3200400" lvl="6" indent="-342900" algn="l" rtl="0">
              <a:lnSpc>
                <a:spcPct val="90000"/>
              </a:lnSpc>
              <a:spcBef>
                <a:spcPts val="1600"/>
              </a:spcBef>
              <a:spcAft>
                <a:spcPts val="0"/>
              </a:spcAft>
              <a:buClr>
                <a:schemeClr val="dk1"/>
              </a:buClr>
              <a:buSzPts val="1800"/>
              <a:buChar char="●"/>
              <a:defRPr/>
            </a:lvl7pPr>
            <a:lvl8pPr marL="3657600" lvl="7" indent="-342900" algn="l" rtl="0">
              <a:lnSpc>
                <a:spcPct val="90000"/>
              </a:lnSpc>
              <a:spcBef>
                <a:spcPts val="1600"/>
              </a:spcBef>
              <a:spcAft>
                <a:spcPts val="0"/>
              </a:spcAft>
              <a:buClr>
                <a:schemeClr val="dk1"/>
              </a:buClr>
              <a:buSzPts val="1800"/>
              <a:buChar char="○"/>
              <a:defRPr/>
            </a:lvl8pPr>
            <a:lvl9pPr marL="4114800" lvl="8" indent="-342900" algn="l" rtl="0">
              <a:lnSpc>
                <a:spcPct val="90000"/>
              </a:lnSpc>
              <a:spcBef>
                <a:spcPts val="1600"/>
              </a:spcBef>
              <a:spcAft>
                <a:spcPts val="1600"/>
              </a:spcAft>
              <a:buClr>
                <a:schemeClr val="dk1"/>
              </a:buClr>
              <a:buSzPts val="1800"/>
              <a:buChar char="■"/>
              <a:defRPr/>
            </a:lvl9pPr>
          </a:lstStyle>
          <a:p>
            <a:endParaRPr/>
          </a:p>
        </p:txBody>
      </p:sp>
      <p:sp>
        <p:nvSpPr>
          <p:cNvPr id="148" name="Google Shape;148;p33"/>
          <p:cNvSpPr txBox="1">
            <a:spLocks noGrp="1"/>
          </p:cNvSpPr>
          <p:nvPr>
            <p:ph type="dt" idx="10"/>
          </p:nvPr>
        </p:nvSpPr>
        <p:spPr>
          <a:xfrm>
            <a:off x="4722146" y="4767263"/>
            <a:ext cx="1446900" cy="2739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9" name="Google Shape;149;p33"/>
          <p:cNvSpPr txBox="1">
            <a:spLocks noGrp="1"/>
          </p:cNvSpPr>
          <p:nvPr>
            <p:ph type="ftr" idx="11"/>
          </p:nvPr>
        </p:nvSpPr>
        <p:spPr>
          <a:xfrm>
            <a:off x="628650" y="4767263"/>
            <a:ext cx="39948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0" name="Google Shape;150;p33"/>
          <p:cNvSpPr txBox="1">
            <a:spLocks noGrp="1"/>
          </p:cNvSpPr>
          <p:nvPr>
            <p:ph type="sldNum" idx="12"/>
          </p:nvPr>
        </p:nvSpPr>
        <p:spPr>
          <a:xfrm>
            <a:off x="6267691" y="4767263"/>
            <a:ext cx="13629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51" name="Google Shape;151;p33"/>
          <p:cNvSpPr>
            <a:spLocks noGrp="1"/>
          </p:cNvSpPr>
          <p:nvPr>
            <p:ph type="pic" idx="2"/>
          </p:nvPr>
        </p:nvSpPr>
        <p:spPr>
          <a:xfrm>
            <a:off x="0" y="1"/>
            <a:ext cx="3648000" cy="5143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lt1"/>
              </a:buClr>
              <a:buSzPts val="1800"/>
              <a:buFont typeface="Arial"/>
              <a:buChar char="•"/>
              <a:defRPr sz="1800" b="0" i="0" u="none" strike="noStrike" cap="none">
                <a:solidFill>
                  <a:schemeClr val="lt1"/>
                </a:solidFill>
                <a:latin typeface="Proxima Nova"/>
                <a:ea typeface="Proxima Nova"/>
                <a:cs typeface="Proxima Nova"/>
                <a:sym typeface="Proxima Nova"/>
              </a:defRPr>
            </a:lvl1pPr>
            <a:lvl2pPr marR="0" lvl="1" algn="l" rtl="0">
              <a:lnSpc>
                <a:spcPct val="90000"/>
              </a:lnSpc>
              <a:spcBef>
                <a:spcPts val="375"/>
              </a:spcBef>
              <a:spcAft>
                <a:spcPts val="0"/>
              </a:spcAft>
              <a:buClr>
                <a:schemeClr val="lt1"/>
              </a:buClr>
              <a:buSzPts val="1500"/>
              <a:buFont typeface="Arial"/>
              <a:buChar char="•"/>
              <a:defRPr sz="1500" b="0" i="0" u="none" strike="noStrike" cap="none">
                <a:solidFill>
                  <a:schemeClr val="lt1"/>
                </a:solidFill>
                <a:latin typeface="Proxima Nova"/>
                <a:ea typeface="Proxima Nova"/>
                <a:cs typeface="Proxima Nova"/>
                <a:sym typeface="Proxima Nova"/>
              </a:defRPr>
            </a:lvl2pPr>
            <a:lvl3pPr marR="0" lvl="2"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Proxima Nova"/>
                <a:ea typeface="Proxima Nova"/>
                <a:cs typeface="Proxima Nova"/>
                <a:sym typeface="Proxima Nova"/>
              </a:defRPr>
            </a:lvl3pPr>
            <a:lvl4pPr marR="0" lvl="3" algn="l" rtl="0">
              <a:lnSpc>
                <a:spcPct val="90000"/>
              </a:lnSpc>
              <a:spcBef>
                <a:spcPts val="375"/>
              </a:spcBef>
              <a:spcAft>
                <a:spcPts val="0"/>
              </a:spcAft>
              <a:buClr>
                <a:schemeClr val="lt1"/>
              </a:buClr>
              <a:buSzPts val="1200"/>
              <a:buFont typeface="Arial"/>
              <a:buChar char="•"/>
              <a:defRPr sz="1200" b="0" i="0" u="none" strike="noStrike" cap="none">
                <a:solidFill>
                  <a:schemeClr val="lt1"/>
                </a:solidFill>
                <a:latin typeface="Proxima Nova"/>
                <a:ea typeface="Proxima Nova"/>
                <a:cs typeface="Proxima Nova"/>
                <a:sym typeface="Proxima Nova"/>
              </a:defRPr>
            </a:lvl4pPr>
            <a:lvl5pPr marR="0" lvl="4" algn="l" rtl="0">
              <a:lnSpc>
                <a:spcPct val="90000"/>
              </a:lnSpc>
              <a:spcBef>
                <a:spcPts val="375"/>
              </a:spcBef>
              <a:spcAft>
                <a:spcPts val="0"/>
              </a:spcAft>
              <a:buClr>
                <a:schemeClr val="lt1"/>
              </a:buClr>
              <a:buSzPts val="1200"/>
              <a:buFont typeface="Arial"/>
              <a:buChar char="•"/>
              <a:defRPr sz="1200" b="0" i="0" u="none" strike="noStrike" cap="none">
                <a:solidFill>
                  <a:schemeClr val="lt1"/>
                </a:solidFill>
                <a:latin typeface="Proxima Nova"/>
                <a:ea typeface="Proxima Nova"/>
                <a:cs typeface="Proxima Nova"/>
                <a:sym typeface="Proxima Nova"/>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52" name="Google Shape;152;p33"/>
          <p:cNvSpPr txBox="1">
            <a:spLocks noGrp="1"/>
          </p:cNvSpPr>
          <p:nvPr>
            <p:ph type="title"/>
          </p:nvPr>
        </p:nvSpPr>
        <p:spPr>
          <a:xfrm>
            <a:off x="3937000" y="469972"/>
            <a:ext cx="4626300" cy="11943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lt1"/>
              </a:buClr>
              <a:buSzPts val="2700"/>
              <a:buFont typeface="Proxima Nova"/>
              <a:buNone/>
              <a:defRPr sz="27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7"/>
        <p:cNvGrpSpPr/>
        <p:nvPr/>
      </p:nvGrpSpPr>
      <p:grpSpPr>
        <a:xfrm>
          <a:off x="0" y="0"/>
          <a:ext cx="0" cy="0"/>
          <a:chOff x="0" y="0"/>
          <a:chExt cx="0" cy="0"/>
        </a:xfrm>
      </p:grpSpPr>
      <p:sp>
        <p:nvSpPr>
          <p:cNvPr id="158" name="Google Shape;158;p35"/>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159" name="Google Shape;159;p35"/>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0" name="Google Shape;160;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61"/>
        <p:cNvGrpSpPr/>
        <p:nvPr/>
      </p:nvGrpSpPr>
      <p:grpSpPr>
        <a:xfrm>
          <a:off x="0" y="0"/>
          <a:ext cx="0" cy="0"/>
          <a:chOff x="0" y="0"/>
          <a:chExt cx="0" cy="0"/>
        </a:xfrm>
      </p:grpSpPr>
      <p:sp>
        <p:nvSpPr>
          <p:cNvPr id="162" name="Google Shape;162;p36"/>
          <p:cNvSpPr>
            <a:spLocks noGrp="1"/>
          </p:cNvSpPr>
          <p:nvPr>
            <p:ph type="pic" idx="2"/>
          </p:nvPr>
        </p:nvSpPr>
        <p:spPr>
          <a:xfrm>
            <a:off x="0" y="0"/>
            <a:ext cx="9144000" cy="5143500"/>
          </a:xfrm>
          <a:prstGeom prst="rect">
            <a:avLst/>
          </a:prstGeom>
          <a:noFill/>
          <a:ln>
            <a:noFill/>
          </a:ln>
        </p:spPr>
      </p:sp>
      <p:sp>
        <p:nvSpPr>
          <p:cNvPr id="163" name="Google Shape;163;p36"/>
          <p:cNvSpPr txBox="1">
            <a:spLocks noGrp="1"/>
          </p:cNvSpPr>
          <p:nvPr>
            <p:ph type="title"/>
          </p:nvPr>
        </p:nvSpPr>
        <p:spPr>
          <a:xfrm>
            <a:off x="629841" y="273844"/>
            <a:ext cx="7886700" cy="9942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lt1"/>
              </a:buClr>
              <a:buSzPts val="1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64" name="Google Shape;164;p36"/>
          <p:cNvSpPr txBox="1">
            <a:spLocks noGrp="1"/>
          </p:cNvSpPr>
          <p:nvPr>
            <p:ph type="body" idx="1"/>
          </p:nvPr>
        </p:nvSpPr>
        <p:spPr>
          <a:xfrm>
            <a:off x="629842" y="1260872"/>
            <a:ext cx="3868200" cy="6180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750"/>
              </a:spcBef>
              <a:spcAft>
                <a:spcPts val="0"/>
              </a:spcAft>
              <a:buClr>
                <a:schemeClr val="lt1"/>
              </a:buClr>
              <a:buSzPts val="1800"/>
              <a:buNone/>
              <a:defRPr sz="1800" b="1"/>
            </a:lvl1pPr>
            <a:lvl2pPr marL="914400" lvl="1" indent="-228600" algn="l" rtl="0">
              <a:lnSpc>
                <a:spcPct val="90000"/>
              </a:lnSpc>
              <a:spcBef>
                <a:spcPts val="1600"/>
              </a:spcBef>
              <a:spcAft>
                <a:spcPts val="0"/>
              </a:spcAft>
              <a:buClr>
                <a:schemeClr val="lt1"/>
              </a:buClr>
              <a:buSzPts val="1500"/>
              <a:buNone/>
              <a:defRPr sz="1500" b="1"/>
            </a:lvl2pPr>
            <a:lvl3pPr marL="1371600" lvl="2" indent="-228600" algn="l" rtl="0">
              <a:lnSpc>
                <a:spcPct val="90000"/>
              </a:lnSpc>
              <a:spcBef>
                <a:spcPts val="1600"/>
              </a:spcBef>
              <a:spcAft>
                <a:spcPts val="0"/>
              </a:spcAft>
              <a:buClr>
                <a:schemeClr val="lt1"/>
              </a:buClr>
              <a:buSzPts val="1350"/>
              <a:buNone/>
              <a:defRPr sz="1350" b="1"/>
            </a:lvl3pPr>
            <a:lvl4pPr marL="1828800" lvl="3" indent="-228600" algn="l" rtl="0">
              <a:lnSpc>
                <a:spcPct val="90000"/>
              </a:lnSpc>
              <a:spcBef>
                <a:spcPts val="1600"/>
              </a:spcBef>
              <a:spcAft>
                <a:spcPts val="0"/>
              </a:spcAft>
              <a:buClr>
                <a:schemeClr val="lt1"/>
              </a:buClr>
              <a:buSzPts val="1200"/>
              <a:buNone/>
              <a:defRPr sz="1200" b="1"/>
            </a:lvl4pPr>
            <a:lvl5pPr marL="2286000" lvl="4" indent="-228600" algn="l" rtl="0">
              <a:lnSpc>
                <a:spcPct val="90000"/>
              </a:lnSpc>
              <a:spcBef>
                <a:spcPts val="1600"/>
              </a:spcBef>
              <a:spcAft>
                <a:spcPts val="0"/>
              </a:spcAft>
              <a:buClr>
                <a:schemeClr val="lt1"/>
              </a:buClr>
              <a:buSzPts val="1200"/>
              <a:buNone/>
              <a:defRPr sz="1200" b="1"/>
            </a:lvl5pPr>
            <a:lvl6pPr marL="2743200" lvl="5" indent="-228600" algn="l" rtl="0">
              <a:lnSpc>
                <a:spcPct val="90000"/>
              </a:lnSpc>
              <a:spcBef>
                <a:spcPts val="1600"/>
              </a:spcBef>
              <a:spcAft>
                <a:spcPts val="0"/>
              </a:spcAft>
              <a:buClr>
                <a:schemeClr val="dk1"/>
              </a:buClr>
              <a:buSzPts val="1200"/>
              <a:buNone/>
              <a:defRPr sz="1200" b="1"/>
            </a:lvl6pPr>
            <a:lvl7pPr marL="3200400" lvl="6" indent="-228600" algn="l" rtl="0">
              <a:lnSpc>
                <a:spcPct val="90000"/>
              </a:lnSpc>
              <a:spcBef>
                <a:spcPts val="1600"/>
              </a:spcBef>
              <a:spcAft>
                <a:spcPts val="0"/>
              </a:spcAft>
              <a:buClr>
                <a:schemeClr val="dk1"/>
              </a:buClr>
              <a:buSzPts val="1200"/>
              <a:buNone/>
              <a:defRPr sz="1200" b="1"/>
            </a:lvl7pPr>
            <a:lvl8pPr marL="3657600" lvl="7" indent="-228600" algn="l" rtl="0">
              <a:lnSpc>
                <a:spcPct val="90000"/>
              </a:lnSpc>
              <a:spcBef>
                <a:spcPts val="1600"/>
              </a:spcBef>
              <a:spcAft>
                <a:spcPts val="0"/>
              </a:spcAft>
              <a:buClr>
                <a:schemeClr val="dk1"/>
              </a:buClr>
              <a:buSzPts val="1200"/>
              <a:buNone/>
              <a:defRPr sz="1200" b="1"/>
            </a:lvl8pPr>
            <a:lvl9pPr marL="4114800" lvl="8" indent="-228600" algn="l" rtl="0">
              <a:lnSpc>
                <a:spcPct val="90000"/>
              </a:lnSpc>
              <a:spcBef>
                <a:spcPts val="1600"/>
              </a:spcBef>
              <a:spcAft>
                <a:spcPts val="1600"/>
              </a:spcAft>
              <a:buClr>
                <a:schemeClr val="dk1"/>
              </a:buClr>
              <a:buSzPts val="1200"/>
              <a:buNone/>
              <a:defRPr sz="1200" b="1"/>
            </a:lvl9pPr>
          </a:lstStyle>
          <a:p>
            <a:endParaRPr/>
          </a:p>
        </p:txBody>
      </p:sp>
      <p:sp>
        <p:nvSpPr>
          <p:cNvPr id="165" name="Google Shape;165;p36"/>
          <p:cNvSpPr txBox="1">
            <a:spLocks noGrp="1"/>
          </p:cNvSpPr>
          <p:nvPr>
            <p:ph type="body" idx="3"/>
          </p:nvPr>
        </p:nvSpPr>
        <p:spPr>
          <a:xfrm>
            <a:off x="629842" y="1878806"/>
            <a:ext cx="3868200" cy="2763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chemeClr val="lt1"/>
              </a:buClr>
              <a:buSzPts val="1800"/>
              <a:buChar char="●"/>
              <a:defRPr/>
            </a:lvl1pPr>
            <a:lvl2pPr marL="914400" lvl="1" indent="-342900" algn="l" rtl="0">
              <a:lnSpc>
                <a:spcPct val="90000"/>
              </a:lnSpc>
              <a:spcBef>
                <a:spcPts val="1600"/>
              </a:spcBef>
              <a:spcAft>
                <a:spcPts val="0"/>
              </a:spcAft>
              <a:buClr>
                <a:schemeClr val="lt1"/>
              </a:buClr>
              <a:buSzPts val="1800"/>
              <a:buChar char="○"/>
              <a:defRPr/>
            </a:lvl2pPr>
            <a:lvl3pPr marL="1371600" lvl="2" indent="-342900" algn="l" rtl="0">
              <a:lnSpc>
                <a:spcPct val="90000"/>
              </a:lnSpc>
              <a:spcBef>
                <a:spcPts val="1600"/>
              </a:spcBef>
              <a:spcAft>
                <a:spcPts val="0"/>
              </a:spcAft>
              <a:buClr>
                <a:schemeClr val="lt1"/>
              </a:buClr>
              <a:buSzPts val="1800"/>
              <a:buChar char="■"/>
              <a:defRPr/>
            </a:lvl3pPr>
            <a:lvl4pPr marL="1828800" lvl="3" indent="-342900" algn="l" rtl="0">
              <a:lnSpc>
                <a:spcPct val="90000"/>
              </a:lnSpc>
              <a:spcBef>
                <a:spcPts val="1600"/>
              </a:spcBef>
              <a:spcAft>
                <a:spcPts val="0"/>
              </a:spcAft>
              <a:buClr>
                <a:schemeClr val="lt1"/>
              </a:buClr>
              <a:buSzPts val="1800"/>
              <a:buChar char="●"/>
              <a:defRPr/>
            </a:lvl4pPr>
            <a:lvl5pPr marL="2286000" lvl="4" indent="-342900" algn="l" rtl="0">
              <a:lnSpc>
                <a:spcPct val="90000"/>
              </a:lnSpc>
              <a:spcBef>
                <a:spcPts val="1600"/>
              </a:spcBef>
              <a:spcAft>
                <a:spcPts val="0"/>
              </a:spcAft>
              <a:buClr>
                <a:schemeClr val="lt1"/>
              </a:buClr>
              <a:buSzPts val="1800"/>
              <a:buChar char="○"/>
              <a:defRPr/>
            </a:lvl5pPr>
            <a:lvl6pPr marL="2743200" lvl="5" indent="-342900" algn="l" rtl="0">
              <a:lnSpc>
                <a:spcPct val="90000"/>
              </a:lnSpc>
              <a:spcBef>
                <a:spcPts val="1600"/>
              </a:spcBef>
              <a:spcAft>
                <a:spcPts val="0"/>
              </a:spcAft>
              <a:buClr>
                <a:schemeClr val="dk1"/>
              </a:buClr>
              <a:buSzPts val="1800"/>
              <a:buChar char="■"/>
              <a:defRPr/>
            </a:lvl6pPr>
            <a:lvl7pPr marL="3200400" lvl="6" indent="-342900" algn="l" rtl="0">
              <a:lnSpc>
                <a:spcPct val="90000"/>
              </a:lnSpc>
              <a:spcBef>
                <a:spcPts val="1600"/>
              </a:spcBef>
              <a:spcAft>
                <a:spcPts val="0"/>
              </a:spcAft>
              <a:buClr>
                <a:schemeClr val="dk1"/>
              </a:buClr>
              <a:buSzPts val="1800"/>
              <a:buChar char="●"/>
              <a:defRPr/>
            </a:lvl7pPr>
            <a:lvl8pPr marL="3657600" lvl="7" indent="-342900" algn="l" rtl="0">
              <a:lnSpc>
                <a:spcPct val="90000"/>
              </a:lnSpc>
              <a:spcBef>
                <a:spcPts val="1600"/>
              </a:spcBef>
              <a:spcAft>
                <a:spcPts val="0"/>
              </a:spcAft>
              <a:buClr>
                <a:schemeClr val="dk1"/>
              </a:buClr>
              <a:buSzPts val="1800"/>
              <a:buChar char="○"/>
              <a:defRPr/>
            </a:lvl8pPr>
            <a:lvl9pPr marL="4114800" lvl="8" indent="-342900" algn="l" rtl="0">
              <a:lnSpc>
                <a:spcPct val="90000"/>
              </a:lnSpc>
              <a:spcBef>
                <a:spcPts val="1600"/>
              </a:spcBef>
              <a:spcAft>
                <a:spcPts val="1600"/>
              </a:spcAft>
              <a:buClr>
                <a:schemeClr val="dk1"/>
              </a:buClr>
              <a:buSzPts val="1800"/>
              <a:buChar char="■"/>
              <a:defRPr/>
            </a:lvl9pPr>
          </a:lstStyle>
          <a:p>
            <a:endParaRPr/>
          </a:p>
        </p:txBody>
      </p:sp>
      <p:sp>
        <p:nvSpPr>
          <p:cNvPr id="166" name="Google Shape;166;p36"/>
          <p:cNvSpPr txBox="1">
            <a:spLocks noGrp="1"/>
          </p:cNvSpPr>
          <p:nvPr>
            <p:ph type="body" idx="4"/>
          </p:nvPr>
        </p:nvSpPr>
        <p:spPr>
          <a:xfrm>
            <a:off x="4629150" y="1260872"/>
            <a:ext cx="3887400" cy="6180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750"/>
              </a:spcBef>
              <a:spcAft>
                <a:spcPts val="0"/>
              </a:spcAft>
              <a:buClr>
                <a:schemeClr val="lt1"/>
              </a:buClr>
              <a:buSzPts val="1800"/>
              <a:buNone/>
              <a:defRPr sz="1800" b="1"/>
            </a:lvl1pPr>
            <a:lvl2pPr marL="914400" lvl="1" indent="-228600" algn="l" rtl="0">
              <a:lnSpc>
                <a:spcPct val="90000"/>
              </a:lnSpc>
              <a:spcBef>
                <a:spcPts val="1600"/>
              </a:spcBef>
              <a:spcAft>
                <a:spcPts val="0"/>
              </a:spcAft>
              <a:buClr>
                <a:schemeClr val="lt1"/>
              </a:buClr>
              <a:buSzPts val="1500"/>
              <a:buNone/>
              <a:defRPr sz="1500" b="1"/>
            </a:lvl2pPr>
            <a:lvl3pPr marL="1371600" lvl="2" indent="-228600" algn="l" rtl="0">
              <a:lnSpc>
                <a:spcPct val="90000"/>
              </a:lnSpc>
              <a:spcBef>
                <a:spcPts val="1600"/>
              </a:spcBef>
              <a:spcAft>
                <a:spcPts val="0"/>
              </a:spcAft>
              <a:buClr>
                <a:schemeClr val="lt1"/>
              </a:buClr>
              <a:buSzPts val="1350"/>
              <a:buNone/>
              <a:defRPr sz="1350" b="1"/>
            </a:lvl3pPr>
            <a:lvl4pPr marL="1828800" lvl="3" indent="-228600" algn="l" rtl="0">
              <a:lnSpc>
                <a:spcPct val="90000"/>
              </a:lnSpc>
              <a:spcBef>
                <a:spcPts val="1600"/>
              </a:spcBef>
              <a:spcAft>
                <a:spcPts val="0"/>
              </a:spcAft>
              <a:buClr>
                <a:schemeClr val="lt1"/>
              </a:buClr>
              <a:buSzPts val="1200"/>
              <a:buNone/>
              <a:defRPr sz="1200" b="1"/>
            </a:lvl4pPr>
            <a:lvl5pPr marL="2286000" lvl="4" indent="-228600" algn="l" rtl="0">
              <a:lnSpc>
                <a:spcPct val="90000"/>
              </a:lnSpc>
              <a:spcBef>
                <a:spcPts val="1600"/>
              </a:spcBef>
              <a:spcAft>
                <a:spcPts val="0"/>
              </a:spcAft>
              <a:buClr>
                <a:schemeClr val="lt1"/>
              </a:buClr>
              <a:buSzPts val="1200"/>
              <a:buNone/>
              <a:defRPr sz="1200" b="1"/>
            </a:lvl5pPr>
            <a:lvl6pPr marL="2743200" lvl="5" indent="-228600" algn="l" rtl="0">
              <a:lnSpc>
                <a:spcPct val="90000"/>
              </a:lnSpc>
              <a:spcBef>
                <a:spcPts val="1600"/>
              </a:spcBef>
              <a:spcAft>
                <a:spcPts val="0"/>
              </a:spcAft>
              <a:buClr>
                <a:schemeClr val="dk1"/>
              </a:buClr>
              <a:buSzPts val="1200"/>
              <a:buNone/>
              <a:defRPr sz="1200" b="1"/>
            </a:lvl6pPr>
            <a:lvl7pPr marL="3200400" lvl="6" indent="-228600" algn="l" rtl="0">
              <a:lnSpc>
                <a:spcPct val="90000"/>
              </a:lnSpc>
              <a:spcBef>
                <a:spcPts val="1600"/>
              </a:spcBef>
              <a:spcAft>
                <a:spcPts val="0"/>
              </a:spcAft>
              <a:buClr>
                <a:schemeClr val="dk1"/>
              </a:buClr>
              <a:buSzPts val="1200"/>
              <a:buNone/>
              <a:defRPr sz="1200" b="1"/>
            </a:lvl7pPr>
            <a:lvl8pPr marL="3657600" lvl="7" indent="-228600" algn="l" rtl="0">
              <a:lnSpc>
                <a:spcPct val="90000"/>
              </a:lnSpc>
              <a:spcBef>
                <a:spcPts val="1600"/>
              </a:spcBef>
              <a:spcAft>
                <a:spcPts val="0"/>
              </a:spcAft>
              <a:buClr>
                <a:schemeClr val="dk1"/>
              </a:buClr>
              <a:buSzPts val="1200"/>
              <a:buNone/>
              <a:defRPr sz="1200" b="1"/>
            </a:lvl8pPr>
            <a:lvl9pPr marL="4114800" lvl="8" indent="-228600" algn="l" rtl="0">
              <a:lnSpc>
                <a:spcPct val="90000"/>
              </a:lnSpc>
              <a:spcBef>
                <a:spcPts val="1600"/>
              </a:spcBef>
              <a:spcAft>
                <a:spcPts val="1600"/>
              </a:spcAft>
              <a:buClr>
                <a:schemeClr val="dk1"/>
              </a:buClr>
              <a:buSzPts val="1200"/>
              <a:buNone/>
              <a:defRPr sz="1200" b="1"/>
            </a:lvl9pPr>
          </a:lstStyle>
          <a:p>
            <a:endParaRPr/>
          </a:p>
        </p:txBody>
      </p:sp>
      <p:sp>
        <p:nvSpPr>
          <p:cNvPr id="167" name="Google Shape;167;p36"/>
          <p:cNvSpPr txBox="1">
            <a:spLocks noGrp="1"/>
          </p:cNvSpPr>
          <p:nvPr>
            <p:ph type="body" idx="5"/>
          </p:nvPr>
        </p:nvSpPr>
        <p:spPr>
          <a:xfrm>
            <a:off x="4629150" y="1878806"/>
            <a:ext cx="3887400" cy="2763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chemeClr val="lt1"/>
              </a:buClr>
              <a:buSzPts val="1800"/>
              <a:buChar char="●"/>
              <a:defRPr/>
            </a:lvl1pPr>
            <a:lvl2pPr marL="914400" lvl="1" indent="-342900" algn="l" rtl="0">
              <a:lnSpc>
                <a:spcPct val="90000"/>
              </a:lnSpc>
              <a:spcBef>
                <a:spcPts val="1600"/>
              </a:spcBef>
              <a:spcAft>
                <a:spcPts val="0"/>
              </a:spcAft>
              <a:buClr>
                <a:schemeClr val="lt1"/>
              </a:buClr>
              <a:buSzPts val="1800"/>
              <a:buChar char="○"/>
              <a:defRPr/>
            </a:lvl2pPr>
            <a:lvl3pPr marL="1371600" lvl="2" indent="-342900" algn="l" rtl="0">
              <a:lnSpc>
                <a:spcPct val="90000"/>
              </a:lnSpc>
              <a:spcBef>
                <a:spcPts val="1600"/>
              </a:spcBef>
              <a:spcAft>
                <a:spcPts val="0"/>
              </a:spcAft>
              <a:buClr>
                <a:schemeClr val="lt1"/>
              </a:buClr>
              <a:buSzPts val="1800"/>
              <a:buChar char="■"/>
              <a:defRPr/>
            </a:lvl3pPr>
            <a:lvl4pPr marL="1828800" lvl="3" indent="-342900" algn="l" rtl="0">
              <a:lnSpc>
                <a:spcPct val="90000"/>
              </a:lnSpc>
              <a:spcBef>
                <a:spcPts val="1600"/>
              </a:spcBef>
              <a:spcAft>
                <a:spcPts val="0"/>
              </a:spcAft>
              <a:buClr>
                <a:schemeClr val="lt1"/>
              </a:buClr>
              <a:buSzPts val="1800"/>
              <a:buChar char="●"/>
              <a:defRPr/>
            </a:lvl4pPr>
            <a:lvl5pPr marL="2286000" lvl="4" indent="-342900" algn="l" rtl="0">
              <a:lnSpc>
                <a:spcPct val="90000"/>
              </a:lnSpc>
              <a:spcBef>
                <a:spcPts val="1600"/>
              </a:spcBef>
              <a:spcAft>
                <a:spcPts val="0"/>
              </a:spcAft>
              <a:buClr>
                <a:schemeClr val="lt1"/>
              </a:buClr>
              <a:buSzPts val="1800"/>
              <a:buChar char="○"/>
              <a:defRPr/>
            </a:lvl5pPr>
            <a:lvl6pPr marL="2743200" lvl="5" indent="-342900" algn="l" rtl="0">
              <a:lnSpc>
                <a:spcPct val="90000"/>
              </a:lnSpc>
              <a:spcBef>
                <a:spcPts val="1600"/>
              </a:spcBef>
              <a:spcAft>
                <a:spcPts val="0"/>
              </a:spcAft>
              <a:buClr>
                <a:schemeClr val="dk1"/>
              </a:buClr>
              <a:buSzPts val="1800"/>
              <a:buChar char="■"/>
              <a:defRPr/>
            </a:lvl6pPr>
            <a:lvl7pPr marL="3200400" lvl="6" indent="-342900" algn="l" rtl="0">
              <a:lnSpc>
                <a:spcPct val="90000"/>
              </a:lnSpc>
              <a:spcBef>
                <a:spcPts val="1600"/>
              </a:spcBef>
              <a:spcAft>
                <a:spcPts val="0"/>
              </a:spcAft>
              <a:buClr>
                <a:schemeClr val="dk1"/>
              </a:buClr>
              <a:buSzPts val="1800"/>
              <a:buChar char="●"/>
              <a:defRPr/>
            </a:lvl7pPr>
            <a:lvl8pPr marL="3657600" lvl="7" indent="-342900" algn="l" rtl="0">
              <a:lnSpc>
                <a:spcPct val="90000"/>
              </a:lnSpc>
              <a:spcBef>
                <a:spcPts val="1600"/>
              </a:spcBef>
              <a:spcAft>
                <a:spcPts val="0"/>
              </a:spcAft>
              <a:buClr>
                <a:schemeClr val="dk1"/>
              </a:buClr>
              <a:buSzPts val="1800"/>
              <a:buChar char="○"/>
              <a:defRPr/>
            </a:lvl8pPr>
            <a:lvl9pPr marL="4114800" lvl="8" indent="-342900" algn="l" rtl="0">
              <a:lnSpc>
                <a:spcPct val="90000"/>
              </a:lnSpc>
              <a:spcBef>
                <a:spcPts val="1600"/>
              </a:spcBef>
              <a:spcAft>
                <a:spcPts val="1600"/>
              </a:spcAft>
              <a:buClr>
                <a:schemeClr val="dk1"/>
              </a:buClr>
              <a:buSzPts val="1800"/>
              <a:buChar char="■"/>
              <a:defRPr/>
            </a:lvl9pPr>
          </a:lstStyle>
          <a:p>
            <a:endParaRPr/>
          </a:p>
        </p:txBody>
      </p:sp>
      <p:sp>
        <p:nvSpPr>
          <p:cNvPr id="168" name="Google Shape;168;p36"/>
          <p:cNvSpPr txBox="1">
            <a:spLocks noGrp="1"/>
          </p:cNvSpPr>
          <p:nvPr>
            <p:ph type="dt" idx="10"/>
          </p:nvPr>
        </p:nvSpPr>
        <p:spPr>
          <a:xfrm>
            <a:off x="4722146" y="4767263"/>
            <a:ext cx="1446900" cy="2739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9" name="Google Shape;169;p36"/>
          <p:cNvSpPr txBox="1">
            <a:spLocks noGrp="1"/>
          </p:cNvSpPr>
          <p:nvPr>
            <p:ph type="ftr" idx="11"/>
          </p:nvPr>
        </p:nvSpPr>
        <p:spPr>
          <a:xfrm>
            <a:off x="628650" y="4767263"/>
            <a:ext cx="39948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0" name="Google Shape;170;p36"/>
          <p:cNvSpPr txBox="1">
            <a:spLocks noGrp="1"/>
          </p:cNvSpPr>
          <p:nvPr>
            <p:ph type="sldNum" idx="12"/>
          </p:nvPr>
        </p:nvSpPr>
        <p:spPr>
          <a:xfrm>
            <a:off x="6267691" y="4767263"/>
            <a:ext cx="13629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Timeline 2">
  <p:cSld name="1_Timeline 2">
    <p:spTree>
      <p:nvGrpSpPr>
        <p:cNvPr id="1" name="Shape 171"/>
        <p:cNvGrpSpPr/>
        <p:nvPr/>
      </p:nvGrpSpPr>
      <p:grpSpPr>
        <a:xfrm>
          <a:off x="0" y="0"/>
          <a:ext cx="0" cy="0"/>
          <a:chOff x="0" y="0"/>
          <a:chExt cx="0" cy="0"/>
        </a:xfrm>
      </p:grpSpPr>
      <p:sp>
        <p:nvSpPr>
          <p:cNvPr id="172" name="Google Shape;172;p37"/>
          <p:cNvSpPr txBox="1">
            <a:spLocks noGrp="1"/>
          </p:cNvSpPr>
          <p:nvPr>
            <p:ph type="title"/>
          </p:nvPr>
        </p:nvSpPr>
        <p:spPr>
          <a:xfrm>
            <a:off x="629841" y="273844"/>
            <a:ext cx="7886700" cy="9942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lt1"/>
              </a:buClr>
              <a:buSzPts val="1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73" name="Google Shape;173;p37"/>
          <p:cNvSpPr txBox="1">
            <a:spLocks noGrp="1"/>
          </p:cNvSpPr>
          <p:nvPr>
            <p:ph type="body" idx="1"/>
          </p:nvPr>
        </p:nvSpPr>
        <p:spPr>
          <a:xfrm>
            <a:off x="1493044" y="4739878"/>
            <a:ext cx="916800" cy="259500"/>
          </a:xfrm>
          <a:prstGeom prst="rect">
            <a:avLst/>
          </a:prstGeom>
          <a:noFill/>
          <a:ln>
            <a:noFill/>
          </a:ln>
        </p:spPr>
        <p:txBody>
          <a:bodyPr spcFirstLastPara="1" wrap="square" lIns="91425" tIns="45700" rIns="91425" bIns="45700" anchor="b" anchorCtr="0">
            <a:noAutofit/>
          </a:bodyPr>
          <a:lstStyle>
            <a:lvl1pPr marL="457200" lvl="0" indent="-228600" algn="ctr" rtl="0">
              <a:lnSpc>
                <a:spcPct val="90000"/>
              </a:lnSpc>
              <a:spcBef>
                <a:spcPts val="750"/>
              </a:spcBef>
              <a:spcAft>
                <a:spcPts val="0"/>
              </a:spcAft>
              <a:buClr>
                <a:schemeClr val="lt1"/>
              </a:buClr>
              <a:buSzPts val="1500"/>
              <a:buNone/>
              <a:defRPr sz="1500" b="1"/>
            </a:lvl1pPr>
            <a:lvl2pPr marL="914400" lvl="1" indent="-228600" algn="l" rtl="0">
              <a:lnSpc>
                <a:spcPct val="90000"/>
              </a:lnSpc>
              <a:spcBef>
                <a:spcPts val="1600"/>
              </a:spcBef>
              <a:spcAft>
                <a:spcPts val="0"/>
              </a:spcAft>
              <a:buClr>
                <a:schemeClr val="lt1"/>
              </a:buClr>
              <a:buSzPts val="1500"/>
              <a:buNone/>
              <a:defRPr sz="1500" b="1"/>
            </a:lvl2pPr>
            <a:lvl3pPr marL="1371600" lvl="2" indent="-228600" algn="l" rtl="0">
              <a:lnSpc>
                <a:spcPct val="90000"/>
              </a:lnSpc>
              <a:spcBef>
                <a:spcPts val="1600"/>
              </a:spcBef>
              <a:spcAft>
                <a:spcPts val="0"/>
              </a:spcAft>
              <a:buClr>
                <a:schemeClr val="lt1"/>
              </a:buClr>
              <a:buSzPts val="1350"/>
              <a:buNone/>
              <a:defRPr sz="1350" b="1"/>
            </a:lvl3pPr>
            <a:lvl4pPr marL="1828800" lvl="3" indent="-228600" algn="l" rtl="0">
              <a:lnSpc>
                <a:spcPct val="90000"/>
              </a:lnSpc>
              <a:spcBef>
                <a:spcPts val="1600"/>
              </a:spcBef>
              <a:spcAft>
                <a:spcPts val="0"/>
              </a:spcAft>
              <a:buClr>
                <a:schemeClr val="lt1"/>
              </a:buClr>
              <a:buSzPts val="1200"/>
              <a:buNone/>
              <a:defRPr sz="1200" b="1"/>
            </a:lvl4pPr>
            <a:lvl5pPr marL="2286000" lvl="4" indent="-228600" algn="l" rtl="0">
              <a:lnSpc>
                <a:spcPct val="90000"/>
              </a:lnSpc>
              <a:spcBef>
                <a:spcPts val="1600"/>
              </a:spcBef>
              <a:spcAft>
                <a:spcPts val="0"/>
              </a:spcAft>
              <a:buClr>
                <a:schemeClr val="lt1"/>
              </a:buClr>
              <a:buSzPts val="1200"/>
              <a:buNone/>
              <a:defRPr sz="1200" b="1"/>
            </a:lvl5pPr>
            <a:lvl6pPr marL="2743200" lvl="5" indent="-228600" algn="l" rtl="0">
              <a:lnSpc>
                <a:spcPct val="90000"/>
              </a:lnSpc>
              <a:spcBef>
                <a:spcPts val="1600"/>
              </a:spcBef>
              <a:spcAft>
                <a:spcPts val="0"/>
              </a:spcAft>
              <a:buClr>
                <a:schemeClr val="dk1"/>
              </a:buClr>
              <a:buSzPts val="1200"/>
              <a:buNone/>
              <a:defRPr sz="1200" b="1"/>
            </a:lvl6pPr>
            <a:lvl7pPr marL="3200400" lvl="6" indent="-228600" algn="l" rtl="0">
              <a:lnSpc>
                <a:spcPct val="90000"/>
              </a:lnSpc>
              <a:spcBef>
                <a:spcPts val="1600"/>
              </a:spcBef>
              <a:spcAft>
                <a:spcPts val="0"/>
              </a:spcAft>
              <a:buClr>
                <a:schemeClr val="dk1"/>
              </a:buClr>
              <a:buSzPts val="1200"/>
              <a:buNone/>
              <a:defRPr sz="1200" b="1"/>
            </a:lvl7pPr>
            <a:lvl8pPr marL="3657600" lvl="7" indent="-228600" algn="l" rtl="0">
              <a:lnSpc>
                <a:spcPct val="90000"/>
              </a:lnSpc>
              <a:spcBef>
                <a:spcPts val="1600"/>
              </a:spcBef>
              <a:spcAft>
                <a:spcPts val="0"/>
              </a:spcAft>
              <a:buClr>
                <a:schemeClr val="dk1"/>
              </a:buClr>
              <a:buSzPts val="1200"/>
              <a:buNone/>
              <a:defRPr sz="1200" b="1"/>
            </a:lvl8pPr>
            <a:lvl9pPr marL="4114800" lvl="8" indent="-228600" algn="l" rtl="0">
              <a:lnSpc>
                <a:spcPct val="90000"/>
              </a:lnSpc>
              <a:spcBef>
                <a:spcPts val="1600"/>
              </a:spcBef>
              <a:spcAft>
                <a:spcPts val="1600"/>
              </a:spcAft>
              <a:buClr>
                <a:schemeClr val="dk1"/>
              </a:buClr>
              <a:buSzPts val="1200"/>
              <a:buNone/>
              <a:defRPr sz="1200" b="1"/>
            </a:lvl9pPr>
          </a:lstStyle>
          <a:p>
            <a:endParaRPr/>
          </a:p>
        </p:txBody>
      </p:sp>
      <p:sp>
        <p:nvSpPr>
          <p:cNvPr id="174" name="Google Shape;174;p37"/>
          <p:cNvSpPr txBox="1">
            <a:spLocks noGrp="1"/>
          </p:cNvSpPr>
          <p:nvPr>
            <p:ph type="body" idx="2"/>
          </p:nvPr>
        </p:nvSpPr>
        <p:spPr>
          <a:xfrm>
            <a:off x="3960019" y="4739878"/>
            <a:ext cx="916800" cy="259500"/>
          </a:xfrm>
          <a:prstGeom prst="rect">
            <a:avLst/>
          </a:prstGeom>
          <a:noFill/>
          <a:ln>
            <a:noFill/>
          </a:ln>
        </p:spPr>
        <p:txBody>
          <a:bodyPr spcFirstLastPara="1" wrap="square" lIns="91425" tIns="45700" rIns="91425" bIns="45700" anchor="b" anchorCtr="0">
            <a:noAutofit/>
          </a:bodyPr>
          <a:lstStyle>
            <a:lvl1pPr marL="457200" lvl="0" indent="-228600" algn="ctr" rtl="0">
              <a:lnSpc>
                <a:spcPct val="90000"/>
              </a:lnSpc>
              <a:spcBef>
                <a:spcPts val="750"/>
              </a:spcBef>
              <a:spcAft>
                <a:spcPts val="0"/>
              </a:spcAft>
              <a:buClr>
                <a:schemeClr val="lt1"/>
              </a:buClr>
              <a:buSzPts val="1500"/>
              <a:buNone/>
              <a:defRPr sz="1500" b="1"/>
            </a:lvl1pPr>
            <a:lvl2pPr marL="914400" lvl="1" indent="-228600" algn="l" rtl="0">
              <a:lnSpc>
                <a:spcPct val="90000"/>
              </a:lnSpc>
              <a:spcBef>
                <a:spcPts val="1600"/>
              </a:spcBef>
              <a:spcAft>
                <a:spcPts val="0"/>
              </a:spcAft>
              <a:buClr>
                <a:schemeClr val="lt1"/>
              </a:buClr>
              <a:buSzPts val="1500"/>
              <a:buNone/>
              <a:defRPr sz="1500" b="1"/>
            </a:lvl2pPr>
            <a:lvl3pPr marL="1371600" lvl="2" indent="-228600" algn="l" rtl="0">
              <a:lnSpc>
                <a:spcPct val="90000"/>
              </a:lnSpc>
              <a:spcBef>
                <a:spcPts val="1600"/>
              </a:spcBef>
              <a:spcAft>
                <a:spcPts val="0"/>
              </a:spcAft>
              <a:buClr>
                <a:schemeClr val="lt1"/>
              </a:buClr>
              <a:buSzPts val="1350"/>
              <a:buNone/>
              <a:defRPr sz="1350" b="1"/>
            </a:lvl3pPr>
            <a:lvl4pPr marL="1828800" lvl="3" indent="-228600" algn="l" rtl="0">
              <a:lnSpc>
                <a:spcPct val="90000"/>
              </a:lnSpc>
              <a:spcBef>
                <a:spcPts val="1600"/>
              </a:spcBef>
              <a:spcAft>
                <a:spcPts val="0"/>
              </a:spcAft>
              <a:buClr>
                <a:schemeClr val="lt1"/>
              </a:buClr>
              <a:buSzPts val="1200"/>
              <a:buNone/>
              <a:defRPr sz="1200" b="1"/>
            </a:lvl4pPr>
            <a:lvl5pPr marL="2286000" lvl="4" indent="-228600" algn="l" rtl="0">
              <a:lnSpc>
                <a:spcPct val="90000"/>
              </a:lnSpc>
              <a:spcBef>
                <a:spcPts val="1600"/>
              </a:spcBef>
              <a:spcAft>
                <a:spcPts val="0"/>
              </a:spcAft>
              <a:buClr>
                <a:schemeClr val="lt1"/>
              </a:buClr>
              <a:buSzPts val="1200"/>
              <a:buNone/>
              <a:defRPr sz="1200" b="1"/>
            </a:lvl5pPr>
            <a:lvl6pPr marL="2743200" lvl="5" indent="-228600" algn="l" rtl="0">
              <a:lnSpc>
                <a:spcPct val="90000"/>
              </a:lnSpc>
              <a:spcBef>
                <a:spcPts val="1600"/>
              </a:spcBef>
              <a:spcAft>
                <a:spcPts val="0"/>
              </a:spcAft>
              <a:buClr>
                <a:schemeClr val="dk1"/>
              </a:buClr>
              <a:buSzPts val="1200"/>
              <a:buNone/>
              <a:defRPr sz="1200" b="1"/>
            </a:lvl6pPr>
            <a:lvl7pPr marL="3200400" lvl="6" indent="-228600" algn="l" rtl="0">
              <a:lnSpc>
                <a:spcPct val="90000"/>
              </a:lnSpc>
              <a:spcBef>
                <a:spcPts val="1600"/>
              </a:spcBef>
              <a:spcAft>
                <a:spcPts val="0"/>
              </a:spcAft>
              <a:buClr>
                <a:schemeClr val="dk1"/>
              </a:buClr>
              <a:buSzPts val="1200"/>
              <a:buNone/>
              <a:defRPr sz="1200" b="1"/>
            </a:lvl7pPr>
            <a:lvl8pPr marL="3657600" lvl="7" indent="-228600" algn="l" rtl="0">
              <a:lnSpc>
                <a:spcPct val="90000"/>
              </a:lnSpc>
              <a:spcBef>
                <a:spcPts val="1600"/>
              </a:spcBef>
              <a:spcAft>
                <a:spcPts val="0"/>
              </a:spcAft>
              <a:buClr>
                <a:schemeClr val="dk1"/>
              </a:buClr>
              <a:buSzPts val="1200"/>
              <a:buNone/>
              <a:defRPr sz="1200" b="1"/>
            </a:lvl8pPr>
            <a:lvl9pPr marL="4114800" lvl="8" indent="-228600" algn="l" rtl="0">
              <a:lnSpc>
                <a:spcPct val="90000"/>
              </a:lnSpc>
              <a:spcBef>
                <a:spcPts val="1600"/>
              </a:spcBef>
              <a:spcAft>
                <a:spcPts val="1600"/>
              </a:spcAft>
              <a:buClr>
                <a:schemeClr val="dk1"/>
              </a:buClr>
              <a:buSzPts val="1200"/>
              <a:buNone/>
              <a:defRPr sz="1200" b="1"/>
            </a:lvl9pPr>
          </a:lstStyle>
          <a:p>
            <a:endParaRPr/>
          </a:p>
        </p:txBody>
      </p:sp>
      <p:sp>
        <p:nvSpPr>
          <p:cNvPr id="175" name="Google Shape;175;p37"/>
          <p:cNvSpPr txBox="1">
            <a:spLocks noGrp="1"/>
          </p:cNvSpPr>
          <p:nvPr>
            <p:ph type="body" idx="3"/>
          </p:nvPr>
        </p:nvSpPr>
        <p:spPr>
          <a:xfrm>
            <a:off x="6426994" y="4739878"/>
            <a:ext cx="916800" cy="259500"/>
          </a:xfrm>
          <a:prstGeom prst="rect">
            <a:avLst/>
          </a:prstGeom>
          <a:noFill/>
          <a:ln>
            <a:noFill/>
          </a:ln>
        </p:spPr>
        <p:txBody>
          <a:bodyPr spcFirstLastPara="1" wrap="square" lIns="91425" tIns="45700" rIns="91425" bIns="45700" anchor="b" anchorCtr="0">
            <a:noAutofit/>
          </a:bodyPr>
          <a:lstStyle>
            <a:lvl1pPr marL="457200" lvl="0" indent="-228600" algn="ctr" rtl="0">
              <a:lnSpc>
                <a:spcPct val="90000"/>
              </a:lnSpc>
              <a:spcBef>
                <a:spcPts val="750"/>
              </a:spcBef>
              <a:spcAft>
                <a:spcPts val="0"/>
              </a:spcAft>
              <a:buClr>
                <a:schemeClr val="lt1"/>
              </a:buClr>
              <a:buSzPts val="1500"/>
              <a:buNone/>
              <a:defRPr sz="1500" b="1"/>
            </a:lvl1pPr>
            <a:lvl2pPr marL="914400" lvl="1" indent="-228600" algn="l" rtl="0">
              <a:lnSpc>
                <a:spcPct val="90000"/>
              </a:lnSpc>
              <a:spcBef>
                <a:spcPts val="1600"/>
              </a:spcBef>
              <a:spcAft>
                <a:spcPts val="0"/>
              </a:spcAft>
              <a:buClr>
                <a:schemeClr val="lt1"/>
              </a:buClr>
              <a:buSzPts val="1500"/>
              <a:buNone/>
              <a:defRPr sz="1500" b="1"/>
            </a:lvl2pPr>
            <a:lvl3pPr marL="1371600" lvl="2" indent="-228600" algn="l" rtl="0">
              <a:lnSpc>
                <a:spcPct val="90000"/>
              </a:lnSpc>
              <a:spcBef>
                <a:spcPts val="1600"/>
              </a:spcBef>
              <a:spcAft>
                <a:spcPts val="0"/>
              </a:spcAft>
              <a:buClr>
                <a:schemeClr val="lt1"/>
              </a:buClr>
              <a:buSzPts val="1350"/>
              <a:buNone/>
              <a:defRPr sz="1350" b="1"/>
            </a:lvl3pPr>
            <a:lvl4pPr marL="1828800" lvl="3" indent="-228600" algn="l" rtl="0">
              <a:lnSpc>
                <a:spcPct val="90000"/>
              </a:lnSpc>
              <a:spcBef>
                <a:spcPts val="1600"/>
              </a:spcBef>
              <a:spcAft>
                <a:spcPts val="0"/>
              </a:spcAft>
              <a:buClr>
                <a:schemeClr val="lt1"/>
              </a:buClr>
              <a:buSzPts val="1200"/>
              <a:buNone/>
              <a:defRPr sz="1200" b="1"/>
            </a:lvl4pPr>
            <a:lvl5pPr marL="2286000" lvl="4" indent="-228600" algn="l" rtl="0">
              <a:lnSpc>
                <a:spcPct val="90000"/>
              </a:lnSpc>
              <a:spcBef>
                <a:spcPts val="1600"/>
              </a:spcBef>
              <a:spcAft>
                <a:spcPts val="0"/>
              </a:spcAft>
              <a:buClr>
                <a:schemeClr val="lt1"/>
              </a:buClr>
              <a:buSzPts val="1200"/>
              <a:buNone/>
              <a:defRPr sz="1200" b="1"/>
            </a:lvl5pPr>
            <a:lvl6pPr marL="2743200" lvl="5" indent="-228600" algn="l" rtl="0">
              <a:lnSpc>
                <a:spcPct val="90000"/>
              </a:lnSpc>
              <a:spcBef>
                <a:spcPts val="1600"/>
              </a:spcBef>
              <a:spcAft>
                <a:spcPts val="0"/>
              </a:spcAft>
              <a:buClr>
                <a:schemeClr val="dk1"/>
              </a:buClr>
              <a:buSzPts val="1200"/>
              <a:buNone/>
              <a:defRPr sz="1200" b="1"/>
            </a:lvl6pPr>
            <a:lvl7pPr marL="3200400" lvl="6" indent="-228600" algn="l" rtl="0">
              <a:lnSpc>
                <a:spcPct val="90000"/>
              </a:lnSpc>
              <a:spcBef>
                <a:spcPts val="1600"/>
              </a:spcBef>
              <a:spcAft>
                <a:spcPts val="0"/>
              </a:spcAft>
              <a:buClr>
                <a:schemeClr val="dk1"/>
              </a:buClr>
              <a:buSzPts val="1200"/>
              <a:buNone/>
              <a:defRPr sz="1200" b="1"/>
            </a:lvl7pPr>
            <a:lvl8pPr marL="3657600" lvl="7" indent="-228600" algn="l" rtl="0">
              <a:lnSpc>
                <a:spcPct val="90000"/>
              </a:lnSpc>
              <a:spcBef>
                <a:spcPts val="1600"/>
              </a:spcBef>
              <a:spcAft>
                <a:spcPts val="0"/>
              </a:spcAft>
              <a:buClr>
                <a:schemeClr val="dk1"/>
              </a:buClr>
              <a:buSzPts val="1200"/>
              <a:buNone/>
              <a:defRPr sz="1200" b="1"/>
            </a:lvl8pPr>
            <a:lvl9pPr marL="4114800" lvl="8" indent="-228600" algn="l" rtl="0">
              <a:lnSpc>
                <a:spcPct val="90000"/>
              </a:lnSpc>
              <a:spcBef>
                <a:spcPts val="1600"/>
              </a:spcBef>
              <a:spcAft>
                <a:spcPts val="1600"/>
              </a:spcAft>
              <a:buClr>
                <a:schemeClr val="dk1"/>
              </a:buClr>
              <a:buSzPts val="1200"/>
              <a:buNone/>
              <a:defRPr sz="1200" b="1"/>
            </a:lvl9pPr>
          </a:lstStyle>
          <a:p>
            <a:endParaRPr/>
          </a:p>
        </p:txBody>
      </p:sp>
      <p:sp>
        <p:nvSpPr>
          <p:cNvPr id="176" name="Google Shape;176;p37"/>
          <p:cNvSpPr>
            <a:spLocks noGrp="1"/>
          </p:cNvSpPr>
          <p:nvPr>
            <p:ph type="pic" idx="4"/>
          </p:nvPr>
        </p:nvSpPr>
        <p:spPr>
          <a:xfrm>
            <a:off x="1046560" y="3075693"/>
            <a:ext cx="1827600" cy="1040100"/>
          </a:xfrm>
          <a:prstGeom prst="rect">
            <a:avLst/>
          </a:prstGeom>
          <a:noFill/>
          <a:ln>
            <a:noFill/>
          </a:ln>
        </p:spPr>
      </p:sp>
      <p:sp>
        <p:nvSpPr>
          <p:cNvPr id="177" name="Google Shape;177;p37"/>
          <p:cNvSpPr>
            <a:spLocks noGrp="1"/>
          </p:cNvSpPr>
          <p:nvPr>
            <p:ph type="pic" idx="5"/>
          </p:nvPr>
        </p:nvSpPr>
        <p:spPr>
          <a:xfrm>
            <a:off x="1046560" y="1531762"/>
            <a:ext cx="1827600" cy="1040100"/>
          </a:xfrm>
          <a:prstGeom prst="rect">
            <a:avLst/>
          </a:prstGeom>
          <a:noFill/>
          <a:ln>
            <a:noFill/>
          </a:ln>
        </p:spPr>
      </p:sp>
      <p:sp>
        <p:nvSpPr>
          <p:cNvPr id="178" name="Google Shape;178;p37"/>
          <p:cNvSpPr>
            <a:spLocks noGrp="1"/>
          </p:cNvSpPr>
          <p:nvPr>
            <p:ph type="pic" idx="6"/>
          </p:nvPr>
        </p:nvSpPr>
        <p:spPr>
          <a:xfrm>
            <a:off x="3504010" y="3075693"/>
            <a:ext cx="1827600" cy="1040100"/>
          </a:xfrm>
          <a:prstGeom prst="rect">
            <a:avLst/>
          </a:prstGeom>
          <a:noFill/>
          <a:ln>
            <a:noFill/>
          </a:ln>
        </p:spPr>
      </p:sp>
      <p:sp>
        <p:nvSpPr>
          <p:cNvPr id="179" name="Google Shape;179;p37"/>
          <p:cNvSpPr>
            <a:spLocks noGrp="1"/>
          </p:cNvSpPr>
          <p:nvPr>
            <p:ph type="pic" idx="7"/>
          </p:nvPr>
        </p:nvSpPr>
        <p:spPr>
          <a:xfrm>
            <a:off x="3504010" y="1531762"/>
            <a:ext cx="1827600" cy="1040100"/>
          </a:xfrm>
          <a:prstGeom prst="rect">
            <a:avLst/>
          </a:prstGeom>
          <a:noFill/>
          <a:ln>
            <a:noFill/>
          </a:ln>
        </p:spPr>
      </p:sp>
      <p:sp>
        <p:nvSpPr>
          <p:cNvPr id="180" name="Google Shape;180;p37"/>
          <p:cNvSpPr>
            <a:spLocks noGrp="1"/>
          </p:cNvSpPr>
          <p:nvPr>
            <p:ph type="pic" idx="8"/>
          </p:nvPr>
        </p:nvSpPr>
        <p:spPr>
          <a:xfrm>
            <a:off x="5970985" y="3075693"/>
            <a:ext cx="1827600" cy="1040100"/>
          </a:xfrm>
          <a:prstGeom prst="rect">
            <a:avLst/>
          </a:prstGeom>
          <a:noFill/>
          <a:ln>
            <a:noFill/>
          </a:ln>
        </p:spPr>
      </p:sp>
      <p:sp>
        <p:nvSpPr>
          <p:cNvPr id="181" name="Google Shape;181;p37"/>
          <p:cNvSpPr>
            <a:spLocks noGrp="1"/>
          </p:cNvSpPr>
          <p:nvPr>
            <p:ph type="pic" idx="9"/>
          </p:nvPr>
        </p:nvSpPr>
        <p:spPr>
          <a:xfrm>
            <a:off x="5970985" y="1531762"/>
            <a:ext cx="1827600" cy="1040100"/>
          </a:xfrm>
          <a:prstGeom prst="rect">
            <a:avLst/>
          </a:prstGeom>
          <a:no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rogramming LN">
  <p:cSld name="Programming LN">
    <p:spTree>
      <p:nvGrpSpPr>
        <p:cNvPr id="1" name="Shape 182"/>
        <p:cNvGrpSpPr/>
        <p:nvPr/>
      </p:nvGrpSpPr>
      <p:grpSpPr>
        <a:xfrm>
          <a:off x="0" y="0"/>
          <a:ext cx="0" cy="0"/>
          <a:chOff x="0" y="0"/>
          <a:chExt cx="0" cy="0"/>
        </a:xfrm>
      </p:grpSpPr>
      <p:sp>
        <p:nvSpPr>
          <p:cNvPr id="183" name="Google Shape;183;p38"/>
          <p:cNvSpPr txBox="1">
            <a:spLocks noGrp="1"/>
          </p:cNvSpPr>
          <p:nvPr>
            <p:ph type="body" idx="1"/>
          </p:nvPr>
        </p:nvSpPr>
        <p:spPr>
          <a:xfrm>
            <a:off x="3937000" y="1664319"/>
            <a:ext cx="4626300" cy="29919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chemeClr val="lt1"/>
              </a:buClr>
              <a:buSzPts val="1800"/>
              <a:buNone/>
              <a:defRPr/>
            </a:lvl1pPr>
            <a:lvl2pPr marL="914400" lvl="1" indent="-228600" algn="l" rtl="0">
              <a:lnSpc>
                <a:spcPct val="90000"/>
              </a:lnSpc>
              <a:spcBef>
                <a:spcPts val="1600"/>
              </a:spcBef>
              <a:spcAft>
                <a:spcPts val="0"/>
              </a:spcAft>
              <a:buClr>
                <a:schemeClr val="lt1"/>
              </a:buClr>
              <a:buSzPts val="1500"/>
              <a:buNone/>
              <a:defRPr/>
            </a:lvl2pPr>
            <a:lvl3pPr marL="1371600" lvl="2" indent="-228600" algn="l" rtl="0">
              <a:lnSpc>
                <a:spcPct val="90000"/>
              </a:lnSpc>
              <a:spcBef>
                <a:spcPts val="1600"/>
              </a:spcBef>
              <a:spcAft>
                <a:spcPts val="0"/>
              </a:spcAft>
              <a:buClr>
                <a:schemeClr val="lt1"/>
              </a:buClr>
              <a:buSzPts val="1350"/>
              <a:buNone/>
              <a:defRPr/>
            </a:lvl3pPr>
            <a:lvl4pPr marL="1828800" lvl="3" indent="-228600" algn="l" rtl="0">
              <a:lnSpc>
                <a:spcPct val="90000"/>
              </a:lnSpc>
              <a:spcBef>
                <a:spcPts val="1600"/>
              </a:spcBef>
              <a:spcAft>
                <a:spcPts val="0"/>
              </a:spcAft>
              <a:buClr>
                <a:schemeClr val="lt1"/>
              </a:buClr>
              <a:buSzPts val="1200"/>
              <a:buNone/>
              <a:defRPr/>
            </a:lvl4pPr>
            <a:lvl5pPr marL="2286000" lvl="4" indent="-228600" algn="l" rtl="0">
              <a:lnSpc>
                <a:spcPct val="90000"/>
              </a:lnSpc>
              <a:spcBef>
                <a:spcPts val="1600"/>
              </a:spcBef>
              <a:spcAft>
                <a:spcPts val="0"/>
              </a:spcAft>
              <a:buClr>
                <a:schemeClr val="lt1"/>
              </a:buClr>
              <a:buSzPts val="1200"/>
              <a:buNone/>
              <a:defRPr/>
            </a:lvl5pPr>
            <a:lvl6pPr marL="2743200" lvl="5" indent="-342900" algn="l" rtl="0">
              <a:lnSpc>
                <a:spcPct val="90000"/>
              </a:lnSpc>
              <a:spcBef>
                <a:spcPts val="1600"/>
              </a:spcBef>
              <a:spcAft>
                <a:spcPts val="0"/>
              </a:spcAft>
              <a:buClr>
                <a:schemeClr val="dk1"/>
              </a:buClr>
              <a:buSzPts val="1800"/>
              <a:buChar char="■"/>
              <a:defRPr/>
            </a:lvl6pPr>
            <a:lvl7pPr marL="3200400" lvl="6" indent="-342900" algn="l" rtl="0">
              <a:lnSpc>
                <a:spcPct val="90000"/>
              </a:lnSpc>
              <a:spcBef>
                <a:spcPts val="1600"/>
              </a:spcBef>
              <a:spcAft>
                <a:spcPts val="0"/>
              </a:spcAft>
              <a:buClr>
                <a:schemeClr val="dk1"/>
              </a:buClr>
              <a:buSzPts val="1800"/>
              <a:buChar char="●"/>
              <a:defRPr/>
            </a:lvl7pPr>
            <a:lvl8pPr marL="3657600" lvl="7" indent="-342900" algn="l" rtl="0">
              <a:lnSpc>
                <a:spcPct val="90000"/>
              </a:lnSpc>
              <a:spcBef>
                <a:spcPts val="1600"/>
              </a:spcBef>
              <a:spcAft>
                <a:spcPts val="0"/>
              </a:spcAft>
              <a:buClr>
                <a:schemeClr val="dk1"/>
              </a:buClr>
              <a:buSzPts val="1800"/>
              <a:buChar char="○"/>
              <a:defRPr/>
            </a:lvl8pPr>
            <a:lvl9pPr marL="4114800" lvl="8" indent="-342900" algn="l" rtl="0">
              <a:lnSpc>
                <a:spcPct val="90000"/>
              </a:lnSpc>
              <a:spcBef>
                <a:spcPts val="1600"/>
              </a:spcBef>
              <a:spcAft>
                <a:spcPts val="1600"/>
              </a:spcAft>
              <a:buClr>
                <a:schemeClr val="dk1"/>
              </a:buClr>
              <a:buSzPts val="1800"/>
              <a:buChar char="■"/>
              <a:defRPr/>
            </a:lvl9pPr>
          </a:lstStyle>
          <a:p>
            <a:endParaRPr/>
          </a:p>
        </p:txBody>
      </p:sp>
      <p:sp>
        <p:nvSpPr>
          <p:cNvPr id="184" name="Google Shape;184;p38"/>
          <p:cNvSpPr txBox="1">
            <a:spLocks noGrp="1"/>
          </p:cNvSpPr>
          <p:nvPr>
            <p:ph type="dt" idx="10"/>
          </p:nvPr>
        </p:nvSpPr>
        <p:spPr>
          <a:xfrm>
            <a:off x="4722146" y="4767263"/>
            <a:ext cx="1446900" cy="2739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5" name="Google Shape;185;p38"/>
          <p:cNvSpPr txBox="1">
            <a:spLocks noGrp="1"/>
          </p:cNvSpPr>
          <p:nvPr>
            <p:ph type="ftr" idx="11"/>
          </p:nvPr>
        </p:nvSpPr>
        <p:spPr>
          <a:xfrm>
            <a:off x="628650" y="4767263"/>
            <a:ext cx="39948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6" name="Google Shape;186;p38"/>
          <p:cNvSpPr txBox="1">
            <a:spLocks noGrp="1"/>
          </p:cNvSpPr>
          <p:nvPr>
            <p:ph type="sldNum" idx="12"/>
          </p:nvPr>
        </p:nvSpPr>
        <p:spPr>
          <a:xfrm>
            <a:off x="6267691" y="4767263"/>
            <a:ext cx="13629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87" name="Google Shape;187;p38"/>
          <p:cNvSpPr>
            <a:spLocks noGrp="1"/>
          </p:cNvSpPr>
          <p:nvPr>
            <p:ph type="pic" idx="2"/>
          </p:nvPr>
        </p:nvSpPr>
        <p:spPr>
          <a:xfrm>
            <a:off x="0" y="1"/>
            <a:ext cx="3648000" cy="5143500"/>
          </a:xfrm>
          <a:prstGeom prst="rect">
            <a:avLst/>
          </a:prstGeom>
          <a:noFill/>
          <a:ln>
            <a:noFill/>
          </a:ln>
        </p:spPr>
      </p:sp>
      <p:sp>
        <p:nvSpPr>
          <p:cNvPr id="188" name="Google Shape;188;p38"/>
          <p:cNvSpPr txBox="1">
            <a:spLocks noGrp="1"/>
          </p:cNvSpPr>
          <p:nvPr>
            <p:ph type="title"/>
          </p:nvPr>
        </p:nvSpPr>
        <p:spPr>
          <a:xfrm>
            <a:off x="3937000" y="469972"/>
            <a:ext cx="4626300" cy="11943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lt1"/>
              </a:buClr>
              <a:buSzPts val="2700"/>
              <a:buFont typeface="Proxima Nova"/>
              <a:buNone/>
              <a:defRPr sz="2700"/>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9"/>
        <p:cNvGrpSpPr/>
        <p:nvPr/>
      </p:nvGrpSpPr>
      <p:grpSpPr>
        <a:xfrm>
          <a:off x="0" y="0"/>
          <a:ext cx="0" cy="0"/>
          <a:chOff x="0" y="0"/>
          <a:chExt cx="0" cy="0"/>
        </a:xfrm>
      </p:grpSpPr>
      <p:sp>
        <p:nvSpPr>
          <p:cNvPr id="190" name="Google Shape;190;p39"/>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191" name="Google Shape;191;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2"/>
        <p:cNvGrpSpPr/>
        <p:nvPr/>
      </p:nvGrpSpPr>
      <p:grpSpPr>
        <a:xfrm>
          <a:off x="0" y="0"/>
          <a:ext cx="0" cy="0"/>
          <a:chOff x="0" y="0"/>
          <a:chExt cx="0" cy="0"/>
        </a:xfrm>
      </p:grpSpPr>
      <p:sp>
        <p:nvSpPr>
          <p:cNvPr id="193" name="Google Shape;193;p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94" name="Google Shape;194;p4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195" name="Google Shape;195;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96"/>
        <p:cNvGrpSpPr/>
        <p:nvPr/>
      </p:nvGrpSpPr>
      <p:grpSpPr>
        <a:xfrm>
          <a:off x="0" y="0"/>
          <a:ext cx="0" cy="0"/>
          <a:chOff x="0" y="0"/>
          <a:chExt cx="0" cy="0"/>
        </a:xfrm>
      </p:grpSpPr>
      <p:sp>
        <p:nvSpPr>
          <p:cNvPr id="197" name="Google Shape;197;p4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98" name="Google Shape;198;p4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199" name="Google Shape;199;p4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200" name="Google Shape;200;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1"/>
        <p:cNvGrpSpPr/>
        <p:nvPr/>
      </p:nvGrpSpPr>
      <p:grpSpPr>
        <a:xfrm>
          <a:off x="0" y="0"/>
          <a:ext cx="0" cy="0"/>
          <a:chOff x="0" y="0"/>
          <a:chExt cx="0" cy="0"/>
        </a:xfrm>
      </p:grpSpPr>
      <p:sp>
        <p:nvSpPr>
          <p:cNvPr id="202" name="Google Shape;202;p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03" name="Google Shape;203;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04"/>
        <p:cNvGrpSpPr/>
        <p:nvPr/>
      </p:nvGrpSpPr>
      <p:grpSpPr>
        <a:xfrm>
          <a:off x="0" y="0"/>
          <a:ext cx="0" cy="0"/>
          <a:chOff x="0" y="0"/>
          <a:chExt cx="0" cy="0"/>
        </a:xfrm>
      </p:grpSpPr>
      <p:sp>
        <p:nvSpPr>
          <p:cNvPr id="205" name="Google Shape;205;p4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206" name="Google Shape;206;p4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207" name="Google Shape;207;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08"/>
        <p:cNvGrpSpPr/>
        <p:nvPr/>
      </p:nvGrpSpPr>
      <p:grpSpPr>
        <a:xfrm>
          <a:off x="0" y="0"/>
          <a:ext cx="0" cy="0"/>
          <a:chOff x="0" y="0"/>
          <a:chExt cx="0" cy="0"/>
        </a:xfrm>
      </p:grpSpPr>
      <p:sp>
        <p:nvSpPr>
          <p:cNvPr id="209" name="Google Shape;209;p4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210" name="Google Shape;210;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11"/>
        <p:cNvGrpSpPr/>
        <p:nvPr/>
      </p:nvGrpSpPr>
      <p:grpSpPr>
        <a:xfrm>
          <a:off x="0" y="0"/>
          <a:ext cx="0" cy="0"/>
          <a:chOff x="0" y="0"/>
          <a:chExt cx="0" cy="0"/>
        </a:xfrm>
      </p:grpSpPr>
      <p:sp>
        <p:nvSpPr>
          <p:cNvPr id="212" name="Google Shape;212;p4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4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214" name="Google Shape;214;p4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15" name="Google Shape;215;p4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216" name="Google Shape;216;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17"/>
        <p:cNvGrpSpPr/>
        <p:nvPr/>
      </p:nvGrpSpPr>
      <p:grpSpPr>
        <a:xfrm>
          <a:off x="0" y="0"/>
          <a:ext cx="0" cy="0"/>
          <a:chOff x="0" y="0"/>
          <a:chExt cx="0" cy="0"/>
        </a:xfrm>
      </p:grpSpPr>
      <p:sp>
        <p:nvSpPr>
          <p:cNvPr id="218" name="Google Shape;218;p4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rtl="0">
              <a:lnSpc>
                <a:spcPct val="100000"/>
              </a:lnSpc>
              <a:spcBef>
                <a:spcPts val="0"/>
              </a:spcBef>
              <a:spcAft>
                <a:spcPts val="0"/>
              </a:spcAft>
              <a:buSzPts val="1800"/>
              <a:buNone/>
              <a:defRPr/>
            </a:lvl1pPr>
          </a:lstStyle>
          <a:p>
            <a:endParaRPr/>
          </a:p>
        </p:txBody>
      </p:sp>
      <p:sp>
        <p:nvSpPr>
          <p:cNvPr id="219" name="Google Shape;219;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20"/>
        <p:cNvGrpSpPr/>
        <p:nvPr/>
      </p:nvGrpSpPr>
      <p:grpSpPr>
        <a:xfrm>
          <a:off x="0" y="0"/>
          <a:ext cx="0" cy="0"/>
          <a:chOff x="0" y="0"/>
          <a:chExt cx="0" cy="0"/>
        </a:xfrm>
      </p:grpSpPr>
      <p:sp>
        <p:nvSpPr>
          <p:cNvPr id="221" name="Google Shape;221;p4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222" name="Google Shape;222;p4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1600"/>
              </a:spcBef>
              <a:spcAft>
                <a:spcPts val="0"/>
              </a:spcAft>
              <a:buSzPts val="1400"/>
              <a:buChar char="○"/>
              <a:defRPr/>
            </a:lvl2pPr>
            <a:lvl3pPr marL="1371600" lvl="2" indent="-317500" algn="ctr" rtl="0">
              <a:lnSpc>
                <a:spcPct val="115000"/>
              </a:lnSpc>
              <a:spcBef>
                <a:spcPts val="1600"/>
              </a:spcBef>
              <a:spcAft>
                <a:spcPts val="0"/>
              </a:spcAft>
              <a:buSzPts val="1400"/>
              <a:buChar char="■"/>
              <a:defRPr/>
            </a:lvl3pPr>
            <a:lvl4pPr marL="1828800" lvl="3" indent="-317500" algn="ctr" rtl="0">
              <a:lnSpc>
                <a:spcPct val="115000"/>
              </a:lnSpc>
              <a:spcBef>
                <a:spcPts val="1600"/>
              </a:spcBef>
              <a:spcAft>
                <a:spcPts val="0"/>
              </a:spcAft>
              <a:buSzPts val="1400"/>
              <a:buChar char="●"/>
              <a:defRPr/>
            </a:lvl4pPr>
            <a:lvl5pPr marL="2286000" lvl="4" indent="-317500" algn="ctr" rtl="0">
              <a:lnSpc>
                <a:spcPct val="115000"/>
              </a:lnSpc>
              <a:spcBef>
                <a:spcPts val="1600"/>
              </a:spcBef>
              <a:spcAft>
                <a:spcPts val="0"/>
              </a:spcAft>
              <a:buSzPts val="1400"/>
              <a:buChar char="○"/>
              <a:defRPr/>
            </a:lvl5pPr>
            <a:lvl6pPr marL="2743200" lvl="5" indent="-317500" algn="ctr" rtl="0">
              <a:lnSpc>
                <a:spcPct val="115000"/>
              </a:lnSpc>
              <a:spcBef>
                <a:spcPts val="1600"/>
              </a:spcBef>
              <a:spcAft>
                <a:spcPts val="0"/>
              </a:spcAft>
              <a:buSzPts val="1400"/>
              <a:buChar char="■"/>
              <a:defRPr/>
            </a:lvl6pPr>
            <a:lvl7pPr marL="3200400" lvl="6" indent="-317500" algn="ctr" rtl="0">
              <a:lnSpc>
                <a:spcPct val="115000"/>
              </a:lnSpc>
              <a:spcBef>
                <a:spcPts val="1600"/>
              </a:spcBef>
              <a:spcAft>
                <a:spcPts val="0"/>
              </a:spcAft>
              <a:buSzPts val="1400"/>
              <a:buChar char="●"/>
              <a:defRPr/>
            </a:lvl7pPr>
            <a:lvl8pPr marL="3657600" lvl="7" indent="-317500" algn="ctr" rtl="0">
              <a:lnSpc>
                <a:spcPct val="115000"/>
              </a:lnSpc>
              <a:spcBef>
                <a:spcPts val="1600"/>
              </a:spcBef>
              <a:spcAft>
                <a:spcPts val="0"/>
              </a:spcAft>
              <a:buSzPts val="1400"/>
              <a:buChar char="○"/>
              <a:defRPr/>
            </a:lvl8pPr>
            <a:lvl9pPr marL="4114800" lvl="8" indent="-317500" algn="ctr" rtl="0">
              <a:lnSpc>
                <a:spcPct val="115000"/>
              </a:lnSpc>
              <a:spcBef>
                <a:spcPts val="1600"/>
              </a:spcBef>
              <a:spcAft>
                <a:spcPts val="1600"/>
              </a:spcAft>
              <a:buSzPts val="1400"/>
              <a:buChar char="■"/>
              <a:defRPr/>
            </a:lvl9pPr>
          </a:lstStyle>
          <a:p>
            <a:endParaRPr/>
          </a:p>
        </p:txBody>
      </p:sp>
      <p:sp>
        <p:nvSpPr>
          <p:cNvPr id="223" name="Google Shape;223;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224"/>
        <p:cNvGrpSpPr/>
        <p:nvPr/>
      </p:nvGrpSpPr>
      <p:grpSpPr>
        <a:xfrm>
          <a:off x="0" y="0"/>
          <a:ext cx="0" cy="0"/>
          <a:chOff x="0" y="0"/>
          <a:chExt cx="0" cy="0"/>
        </a:xfrm>
      </p:grpSpPr>
      <p:sp>
        <p:nvSpPr>
          <p:cNvPr id="225" name="Google Shape;225;p48"/>
          <p:cNvSpPr txBox="1">
            <a:spLocks noGrp="1"/>
          </p:cNvSpPr>
          <p:nvPr>
            <p:ph type="title"/>
          </p:nvPr>
        </p:nvSpPr>
        <p:spPr>
          <a:xfrm>
            <a:off x="623888" y="1282304"/>
            <a:ext cx="7006800" cy="24234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050"/>
              <a:buFont typeface="Proxima Nova"/>
              <a:buNone/>
              <a:defRPr sz="405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26" name="Google Shape;226;p48"/>
          <p:cNvSpPr txBox="1">
            <a:spLocks noGrp="1"/>
          </p:cNvSpPr>
          <p:nvPr>
            <p:ph type="body" idx="1"/>
          </p:nvPr>
        </p:nvSpPr>
        <p:spPr>
          <a:xfrm>
            <a:off x="623888" y="3705784"/>
            <a:ext cx="7006800" cy="9591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rgbClr val="888888"/>
              </a:buClr>
              <a:buSzPts val="1800"/>
              <a:buNone/>
              <a:defRPr sz="1800">
                <a:solidFill>
                  <a:srgbClr val="888888"/>
                </a:solidFill>
              </a:defRPr>
            </a:lvl1pPr>
            <a:lvl2pPr marL="914400" lvl="1" indent="-228600" algn="l" rtl="0">
              <a:lnSpc>
                <a:spcPct val="90000"/>
              </a:lnSpc>
              <a:spcBef>
                <a:spcPts val="1600"/>
              </a:spcBef>
              <a:spcAft>
                <a:spcPts val="0"/>
              </a:spcAft>
              <a:buClr>
                <a:srgbClr val="888888"/>
              </a:buClr>
              <a:buSzPts val="1500"/>
              <a:buNone/>
              <a:defRPr sz="1500">
                <a:solidFill>
                  <a:srgbClr val="888888"/>
                </a:solidFill>
              </a:defRPr>
            </a:lvl2pPr>
            <a:lvl3pPr marL="1371600" lvl="2" indent="-228600" algn="l" rtl="0">
              <a:lnSpc>
                <a:spcPct val="90000"/>
              </a:lnSpc>
              <a:spcBef>
                <a:spcPts val="1600"/>
              </a:spcBef>
              <a:spcAft>
                <a:spcPts val="0"/>
              </a:spcAft>
              <a:buClr>
                <a:srgbClr val="888888"/>
              </a:buClr>
              <a:buSzPts val="1350"/>
              <a:buNone/>
              <a:defRPr sz="1350">
                <a:solidFill>
                  <a:srgbClr val="888888"/>
                </a:solidFill>
              </a:defRPr>
            </a:lvl3pPr>
            <a:lvl4pPr marL="1828800" lvl="3" indent="-228600" algn="l" rtl="0">
              <a:lnSpc>
                <a:spcPct val="90000"/>
              </a:lnSpc>
              <a:spcBef>
                <a:spcPts val="1600"/>
              </a:spcBef>
              <a:spcAft>
                <a:spcPts val="0"/>
              </a:spcAft>
              <a:buClr>
                <a:srgbClr val="888888"/>
              </a:buClr>
              <a:buSzPts val="1200"/>
              <a:buNone/>
              <a:defRPr sz="1200">
                <a:solidFill>
                  <a:srgbClr val="888888"/>
                </a:solidFill>
              </a:defRPr>
            </a:lvl4pPr>
            <a:lvl5pPr marL="2286000" lvl="4" indent="-228600" algn="l" rtl="0">
              <a:lnSpc>
                <a:spcPct val="90000"/>
              </a:lnSpc>
              <a:spcBef>
                <a:spcPts val="1600"/>
              </a:spcBef>
              <a:spcAft>
                <a:spcPts val="0"/>
              </a:spcAft>
              <a:buClr>
                <a:srgbClr val="888888"/>
              </a:buClr>
              <a:buSzPts val="1200"/>
              <a:buNone/>
              <a:defRPr sz="1200">
                <a:solidFill>
                  <a:srgbClr val="888888"/>
                </a:solidFill>
              </a:defRPr>
            </a:lvl5pPr>
            <a:lvl6pPr marL="2743200" lvl="5" indent="-228600" algn="l" rtl="0">
              <a:lnSpc>
                <a:spcPct val="90000"/>
              </a:lnSpc>
              <a:spcBef>
                <a:spcPts val="1600"/>
              </a:spcBef>
              <a:spcAft>
                <a:spcPts val="0"/>
              </a:spcAft>
              <a:buClr>
                <a:srgbClr val="888888"/>
              </a:buClr>
              <a:buSzPts val="1200"/>
              <a:buNone/>
              <a:defRPr sz="1200">
                <a:solidFill>
                  <a:srgbClr val="888888"/>
                </a:solidFill>
              </a:defRPr>
            </a:lvl6pPr>
            <a:lvl7pPr marL="3200400" lvl="6" indent="-228600" algn="l" rtl="0">
              <a:lnSpc>
                <a:spcPct val="90000"/>
              </a:lnSpc>
              <a:spcBef>
                <a:spcPts val="1600"/>
              </a:spcBef>
              <a:spcAft>
                <a:spcPts val="0"/>
              </a:spcAft>
              <a:buClr>
                <a:srgbClr val="888888"/>
              </a:buClr>
              <a:buSzPts val="1200"/>
              <a:buNone/>
              <a:defRPr sz="1200">
                <a:solidFill>
                  <a:srgbClr val="888888"/>
                </a:solidFill>
              </a:defRPr>
            </a:lvl7pPr>
            <a:lvl8pPr marL="3657600" lvl="7" indent="-228600" algn="l" rtl="0">
              <a:lnSpc>
                <a:spcPct val="90000"/>
              </a:lnSpc>
              <a:spcBef>
                <a:spcPts val="1600"/>
              </a:spcBef>
              <a:spcAft>
                <a:spcPts val="0"/>
              </a:spcAft>
              <a:buClr>
                <a:srgbClr val="888888"/>
              </a:buClr>
              <a:buSzPts val="1200"/>
              <a:buNone/>
              <a:defRPr sz="1200">
                <a:solidFill>
                  <a:srgbClr val="888888"/>
                </a:solidFill>
              </a:defRPr>
            </a:lvl8pPr>
            <a:lvl9pPr marL="4114800" lvl="8" indent="-228600" algn="l" rtl="0">
              <a:lnSpc>
                <a:spcPct val="90000"/>
              </a:lnSpc>
              <a:spcBef>
                <a:spcPts val="1600"/>
              </a:spcBef>
              <a:spcAft>
                <a:spcPts val="1600"/>
              </a:spcAft>
              <a:buClr>
                <a:srgbClr val="888888"/>
              </a:buClr>
              <a:buSzPts val="1200"/>
              <a:buNone/>
              <a:defRPr sz="1200">
                <a:solidFill>
                  <a:srgbClr val="888888"/>
                </a:solidFill>
              </a:defRPr>
            </a:lvl9pPr>
          </a:lstStyle>
          <a:p>
            <a:endParaRPr/>
          </a:p>
        </p:txBody>
      </p:sp>
      <p:sp>
        <p:nvSpPr>
          <p:cNvPr id="227" name="Google Shape;227;p48"/>
          <p:cNvSpPr txBox="1">
            <a:spLocks noGrp="1"/>
          </p:cNvSpPr>
          <p:nvPr>
            <p:ph type="dt" idx="10"/>
          </p:nvPr>
        </p:nvSpPr>
        <p:spPr>
          <a:xfrm>
            <a:off x="4722146" y="4767263"/>
            <a:ext cx="1446900" cy="2739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8" name="Google Shape;228;p48"/>
          <p:cNvSpPr txBox="1">
            <a:spLocks noGrp="1"/>
          </p:cNvSpPr>
          <p:nvPr>
            <p:ph type="ftr" idx="11"/>
          </p:nvPr>
        </p:nvSpPr>
        <p:spPr>
          <a:xfrm>
            <a:off x="628650" y="4767263"/>
            <a:ext cx="39948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9" name="Google Shape;229;p48"/>
          <p:cNvSpPr txBox="1">
            <a:spLocks noGrp="1"/>
          </p:cNvSpPr>
          <p:nvPr>
            <p:ph type="sldNum" idx="12"/>
          </p:nvPr>
        </p:nvSpPr>
        <p:spPr>
          <a:xfrm>
            <a:off x="6267691" y="4767263"/>
            <a:ext cx="13629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1">
  <p:cSld name="SECTION_HEADER_2">
    <p:spTree>
      <p:nvGrpSpPr>
        <p:cNvPr id="1" name="Shape 230"/>
        <p:cNvGrpSpPr/>
        <p:nvPr/>
      </p:nvGrpSpPr>
      <p:grpSpPr>
        <a:xfrm>
          <a:off x="0" y="0"/>
          <a:ext cx="0" cy="0"/>
          <a:chOff x="0" y="0"/>
          <a:chExt cx="0" cy="0"/>
        </a:xfrm>
      </p:grpSpPr>
      <p:sp>
        <p:nvSpPr>
          <p:cNvPr id="231" name="Google Shape;231;p49"/>
          <p:cNvSpPr txBox="1">
            <a:spLocks noGrp="1"/>
          </p:cNvSpPr>
          <p:nvPr>
            <p:ph type="title"/>
          </p:nvPr>
        </p:nvSpPr>
        <p:spPr>
          <a:xfrm>
            <a:off x="623888" y="1282304"/>
            <a:ext cx="7006800" cy="24234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050"/>
              <a:buFont typeface="Proxima Nova"/>
              <a:buNone/>
              <a:defRPr sz="405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32" name="Google Shape;232;p49"/>
          <p:cNvSpPr txBox="1">
            <a:spLocks noGrp="1"/>
          </p:cNvSpPr>
          <p:nvPr>
            <p:ph type="body" idx="1"/>
          </p:nvPr>
        </p:nvSpPr>
        <p:spPr>
          <a:xfrm>
            <a:off x="623888" y="3705784"/>
            <a:ext cx="7006800" cy="9591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rgbClr val="888888"/>
              </a:buClr>
              <a:buSzPts val="1800"/>
              <a:buNone/>
              <a:defRPr sz="1800">
                <a:solidFill>
                  <a:srgbClr val="888888"/>
                </a:solidFill>
              </a:defRPr>
            </a:lvl1pPr>
            <a:lvl2pPr marL="914400" lvl="1" indent="-228600" algn="l" rtl="0">
              <a:lnSpc>
                <a:spcPct val="90000"/>
              </a:lnSpc>
              <a:spcBef>
                <a:spcPts val="1600"/>
              </a:spcBef>
              <a:spcAft>
                <a:spcPts val="0"/>
              </a:spcAft>
              <a:buClr>
                <a:srgbClr val="888888"/>
              </a:buClr>
              <a:buSzPts val="1500"/>
              <a:buNone/>
              <a:defRPr sz="1500">
                <a:solidFill>
                  <a:srgbClr val="888888"/>
                </a:solidFill>
              </a:defRPr>
            </a:lvl2pPr>
            <a:lvl3pPr marL="1371600" lvl="2" indent="-228600" algn="l" rtl="0">
              <a:lnSpc>
                <a:spcPct val="90000"/>
              </a:lnSpc>
              <a:spcBef>
                <a:spcPts val="1600"/>
              </a:spcBef>
              <a:spcAft>
                <a:spcPts val="0"/>
              </a:spcAft>
              <a:buClr>
                <a:srgbClr val="888888"/>
              </a:buClr>
              <a:buSzPts val="1350"/>
              <a:buNone/>
              <a:defRPr sz="1350">
                <a:solidFill>
                  <a:srgbClr val="888888"/>
                </a:solidFill>
              </a:defRPr>
            </a:lvl3pPr>
            <a:lvl4pPr marL="1828800" lvl="3" indent="-228600" algn="l" rtl="0">
              <a:lnSpc>
                <a:spcPct val="90000"/>
              </a:lnSpc>
              <a:spcBef>
                <a:spcPts val="1600"/>
              </a:spcBef>
              <a:spcAft>
                <a:spcPts val="0"/>
              </a:spcAft>
              <a:buClr>
                <a:srgbClr val="888888"/>
              </a:buClr>
              <a:buSzPts val="1200"/>
              <a:buNone/>
              <a:defRPr sz="1200">
                <a:solidFill>
                  <a:srgbClr val="888888"/>
                </a:solidFill>
              </a:defRPr>
            </a:lvl4pPr>
            <a:lvl5pPr marL="2286000" lvl="4" indent="-228600" algn="l" rtl="0">
              <a:lnSpc>
                <a:spcPct val="90000"/>
              </a:lnSpc>
              <a:spcBef>
                <a:spcPts val="1600"/>
              </a:spcBef>
              <a:spcAft>
                <a:spcPts val="0"/>
              </a:spcAft>
              <a:buClr>
                <a:srgbClr val="888888"/>
              </a:buClr>
              <a:buSzPts val="1200"/>
              <a:buNone/>
              <a:defRPr sz="1200">
                <a:solidFill>
                  <a:srgbClr val="888888"/>
                </a:solidFill>
              </a:defRPr>
            </a:lvl5pPr>
            <a:lvl6pPr marL="2743200" lvl="5" indent="-228600" algn="l" rtl="0">
              <a:lnSpc>
                <a:spcPct val="90000"/>
              </a:lnSpc>
              <a:spcBef>
                <a:spcPts val="1600"/>
              </a:spcBef>
              <a:spcAft>
                <a:spcPts val="0"/>
              </a:spcAft>
              <a:buClr>
                <a:srgbClr val="888888"/>
              </a:buClr>
              <a:buSzPts val="1200"/>
              <a:buNone/>
              <a:defRPr sz="1200">
                <a:solidFill>
                  <a:srgbClr val="888888"/>
                </a:solidFill>
              </a:defRPr>
            </a:lvl6pPr>
            <a:lvl7pPr marL="3200400" lvl="6" indent="-228600" algn="l" rtl="0">
              <a:lnSpc>
                <a:spcPct val="90000"/>
              </a:lnSpc>
              <a:spcBef>
                <a:spcPts val="1600"/>
              </a:spcBef>
              <a:spcAft>
                <a:spcPts val="0"/>
              </a:spcAft>
              <a:buClr>
                <a:srgbClr val="888888"/>
              </a:buClr>
              <a:buSzPts val="1200"/>
              <a:buNone/>
              <a:defRPr sz="1200">
                <a:solidFill>
                  <a:srgbClr val="888888"/>
                </a:solidFill>
              </a:defRPr>
            </a:lvl7pPr>
            <a:lvl8pPr marL="3657600" lvl="7" indent="-228600" algn="l" rtl="0">
              <a:lnSpc>
                <a:spcPct val="90000"/>
              </a:lnSpc>
              <a:spcBef>
                <a:spcPts val="1600"/>
              </a:spcBef>
              <a:spcAft>
                <a:spcPts val="0"/>
              </a:spcAft>
              <a:buClr>
                <a:srgbClr val="888888"/>
              </a:buClr>
              <a:buSzPts val="1200"/>
              <a:buNone/>
              <a:defRPr sz="1200">
                <a:solidFill>
                  <a:srgbClr val="888888"/>
                </a:solidFill>
              </a:defRPr>
            </a:lvl8pPr>
            <a:lvl9pPr marL="4114800" lvl="8" indent="-228600" algn="l" rtl="0">
              <a:lnSpc>
                <a:spcPct val="90000"/>
              </a:lnSpc>
              <a:spcBef>
                <a:spcPts val="1600"/>
              </a:spcBef>
              <a:spcAft>
                <a:spcPts val="1600"/>
              </a:spcAft>
              <a:buClr>
                <a:srgbClr val="888888"/>
              </a:buClr>
              <a:buSzPts val="1200"/>
              <a:buNone/>
              <a:defRPr sz="1200">
                <a:solidFill>
                  <a:srgbClr val="888888"/>
                </a:solidFill>
              </a:defRPr>
            </a:lvl9pPr>
          </a:lstStyle>
          <a:p>
            <a:endParaRPr/>
          </a:p>
        </p:txBody>
      </p:sp>
      <p:sp>
        <p:nvSpPr>
          <p:cNvPr id="233" name="Google Shape;233;p49"/>
          <p:cNvSpPr txBox="1">
            <a:spLocks noGrp="1"/>
          </p:cNvSpPr>
          <p:nvPr>
            <p:ph type="dt" idx="10"/>
          </p:nvPr>
        </p:nvSpPr>
        <p:spPr>
          <a:xfrm>
            <a:off x="4722146" y="4767263"/>
            <a:ext cx="1446900" cy="2739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4" name="Google Shape;234;p49"/>
          <p:cNvSpPr txBox="1">
            <a:spLocks noGrp="1"/>
          </p:cNvSpPr>
          <p:nvPr>
            <p:ph type="ftr" idx="11"/>
          </p:nvPr>
        </p:nvSpPr>
        <p:spPr>
          <a:xfrm>
            <a:off x="628650" y="4767263"/>
            <a:ext cx="39948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5" name="Google Shape;235;p49"/>
          <p:cNvSpPr txBox="1">
            <a:spLocks noGrp="1"/>
          </p:cNvSpPr>
          <p:nvPr>
            <p:ph type="sldNum" idx="12"/>
          </p:nvPr>
        </p:nvSpPr>
        <p:spPr>
          <a:xfrm>
            <a:off x="6267691" y="4767263"/>
            <a:ext cx="13629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_Timeline 2 1">
  <p:cSld name="1_Timeline 2_1">
    <p:spTree>
      <p:nvGrpSpPr>
        <p:cNvPr id="1" name="Shape 236"/>
        <p:cNvGrpSpPr/>
        <p:nvPr/>
      </p:nvGrpSpPr>
      <p:grpSpPr>
        <a:xfrm>
          <a:off x="0" y="0"/>
          <a:ext cx="0" cy="0"/>
          <a:chOff x="0" y="0"/>
          <a:chExt cx="0" cy="0"/>
        </a:xfrm>
      </p:grpSpPr>
      <p:sp>
        <p:nvSpPr>
          <p:cNvPr id="237" name="Google Shape;237;p50"/>
          <p:cNvSpPr txBox="1">
            <a:spLocks noGrp="1"/>
          </p:cNvSpPr>
          <p:nvPr>
            <p:ph type="title"/>
          </p:nvPr>
        </p:nvSpPr>
        <p:spPr>
          <a:xfrm>
            <a:off x="629841" y="273844"/>
            <a:ext cx="7886700" cy="9942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8" name="Google Shape;238;p50"/>
          <p:cNvSpPr txBox="1">
            <a:spLocks noGrp="1"/>
          </p:cNvSpPr>
          <p:nvPr>
            <p:ph type="body" idx="1"/>
          </p:nvPr>
        </p:nvSpPr>
        <p:spPr>
          <a:xfrm>
            <a:off x="1493044" y="4739878"/>
            <a:ext cx="916800" cy="259500"/>
          </a:xfrm>
          <a:prstGeom prst="rect">
            <a:avLst/>
          </a:prstGeom>
          <a:noFill/>
          <a:ln>
            <a:noFill/>
          </a:ln>
        </p:spPr>
        <p:txBody>
          <a:bodyPr spcFirstLastPara="1" wrap="square" lIns="91425" tIns="45700" rIns="91425" bIns="45700" anchor="b" anchorCtr="0">
            <a:noAutofit/>
          </a:bodyPr>
          <a:lstStyle>
            <a:lvl1pPr marL="457200" lvl="0" indent="-228600" algn="ctr" rtl="0">
              <a:lnSpc>
                <a:spcPct val="90000"/>
              </a:lnSpc>
              <a:spcBef>
                <a:spcPts val="750"/>
              </a:spcBef>
              <a:spcAft>
                <a:spcPts val="0"/>
              </a:spcAft>
              <a:buClr>
                <a:schemeClr val="lt1"/>
              </a:buClr>
              <a:buSzPts val="1500"/>
              <a:buNone/>
              <a:defRPr sz="1500" b="1"/>
            </a:lvl1pPr>
            <a:lvl2pPr marL="914400" lvl="1" indent="-228600" algn="l" rtl="0">
              <a:lnSpc>
                <a:spcPct val="90000"/>
              </a:lnSpc>
              <a:spcBef>
                <a:spcPts val="375"/>
              </a:spcBef>
              <a:spcAft>
                <a:spcPts val="0"/>
              </a:spcAft>
              <a:buClr>
                <a:schemeClr val="lt1"/>
              </a:buClr>
              <a:buSzPts val="1500"/>
              <a:buNone/>
              <a:defRPr sz="1500" b="1"/>
            </a:lvl2pPr>
            <a:lvl3pPr marL="1371600" lvl="2" indent="-228600" algn="l" rtl="0">
              <a:lnSpc>
                <a:spcPct val="90000"/>
              </a:lnSpc>
              <a:spcBef>
                <a:spcPts val="375"/>
              </a:spcBef>
              <a:spcAft>
                <a:spcPts val="0"/>
              </a:spcAft>
              <a:buClr>
                <a:schemeClr val="lt1"/>
              </a:buClr>
              <a:buSzPts val="1350"/>
              <a:buNone/>
              <a:defRPr sz="1350" b="1"/>
            </a:lvl3pPr>
            <a:lvl4pPr marL="1828800" lvl="3" indent="-228600" algn="l" rtl="0">
              <a:lnSpc>
                <a:spcPct val="90000"/>
              </a:lnSpc>
              <a:spcBef>
                <a:spcPts val="375"/>
              </a:spcBef>
              <a:spcAft>
                <a:spcPts val="0"/>
              </a:spcAft>
              <a:buClr>
                <a:schemeClr val="lt1"/>
              </a:buClr>
              <a:buSzPts val="1200"/>
              <a:buNone/>
              <a:defRPr sz="1200" b="1"/>
            </a:lvl4pPr>
            <a:lvl5pPr marL="2286000" lvl="4" indent="-228600" algn="l" rtl="0">
              <a:lnSpc>
                <a:spcPct val="90000"/>
              </a:lnSpc>
              <a:spcBef>
                <a:spcPts val="375"/>
              </a:spcBef>
              <a:spcAft>
                <a:spcPts val="0"/>
              </a:spcAft>
              <a:buClr>
                <a:schemeClr val="lt1"/>
              </a:buClr>
              <a:buSzPts val="1200"/>
              <a:buNone/>
              <a:defRPr sz="1200" b="1"/>
            </a:lvl5pPr>
            <a:lvl6pPr marL="2743200" lvl="5" indent="-228600" algn="l" rtl="0">
              <a:lnSpc>
                <a:spcPct val="90000"/>
              </a:lnSpc>
              <a:spcBef>
                <a:spcPts val="375"/>
              </a:spcBef>
              <a:spcAft>
                <a:spcPts val="0"/>
              </a:spcAft>
              <a:buClr>
                <a:schemeClr val="dk1"/>
              </a:buClr>
              <a:buSzPts val="1200"/>
              <a:buNone/>
              <a:defRPr sz="1200" b="1"/>
            </a:lvl6pPr>
            <a:lvl7pPr marL="3200400" lvl="6" indent="-228600" algn="l" rtl="0">
              <a:lnSpc>
                <a:spcPct val="90000"/>
              </a:lnSpc>
              <a:spcBef>
                <a:spcPts val="375"/>
              </a:spcBef>
              <a:spcAft>
                <a:spcPts val="0"/>
              </a:spcAft>
              <a:buClr>
                <a:schemeClr val="dk1"/>
              </a:buClr>
              <a:buSzPts val="1200"/>
              <a:buNone/>
              <a:defRPr sz="1200" b="1"/>
            </a:lvl7pPr>
            <a:lvl8pPr marL="3657600" lvl="7" indent="-228600" algn="l" rtl="0">
              <a:lnSpc>
                <a:spcPct val="90000"/>
              </a:lnSpc>
              <a:spcBef>
                <a:spcPts val="375"/>
              </a:spcBef>
              <a:spcAft>
                <a:spcPts val="0"/>
              </a:spcAft>
              <a:buClr>
                <a:schemeClr val="dk1"/>
              </a:buClr>
              <a:buSzPts val="1200"/>
              <a:buNone/>
              <a:defRPr sz="1200" b="1"/>
            </a:lvl8pPr>
            <a:lvl9pPr marL="4114800" lvl="8" indent="-228600" algn="l" rtl="0">
              <a:lnSpc>
                <a:spcPct val="90000"/>
              </a:lnSpc>
              <a:spcBef>
                <a:spcPts val="375"/>
              </a:spcBef>
              <a:spcAft>
                <a:spcPts val="1600"/>
              </a:spcAft>
              <a:buClr>
                <a:schemeClr val="dk1"/>
              </a:buClr>
              <a:buSzPts val="1200"/>
              <a:buNone/>
              <a:defRPr sz="1200" b="1"/>
            </a:lvl9pPr>
          </a:lstStyle>
          <a:p>
            <a:endParaRPr/>
          </a:p>
        </p:txBody>
      </p:sp>
      <p:sp>
        <p:nvSpPr>
          <p:cNvPr id="239" name="Google Shape;239;p50"/>
          <p:cNvSpPr txBox="1">
            <a:spLocks noGrp="1"/>
          </p:cNvSpPr>
          <p:nvPr>
            <p:ph type="body" idx="2"/>
          </p:nvPr>
        </p:nvSpPr>
        <p:spPr>
          <a:xfrm>
            <a:off x="3960019" y="4739878"/>
            <a:ext cx="916800" cy="259500"/>
          </a:xfrm>
          <a:prstGeom prst="rect">
            <a:avLst/>
          </a:prstGeom>
          <a:noFill/>
          <a:ln>
            <a:noFill/>
          </a:ln>
        </p:spPr>
        <p:txBody>
          <a:bodyPr spcFirstLastPara="1" wrap="square" lIns="91425" tIns="45700" rIns="91425" bIns="45700" anchor="b" anchorCtr="0">
            <a:noAutofit/>
          </a:bodyPr>
          <a:lstStyle>
            <a:lvl1pPr marL="457200" lvl="0" indent="-228600" algn="ctr" rtl="0">
              <a:lnSpc>
                <a:spcPct val="90000"/>
              </a:lnSpc>
              <a:spcBef>
                <a:spcPts val="750"/>
              </a:spcBef>
              <a:spcAft>
                <a:spcPts val="0"/>
              </a:spcAft>
              <a:buClr>
                <a:schemeClr val="lt1"/>
              </a:buClr>
              <a:buSzPts val="1500"/>
              <a:buNone/>
              <a:defRPr sz="1500" b="1"/>
            </a:lvl1pPr>
            <a:lvl2pPr marL="914400" lvl="1" indent="-228600" algn="l" rtl="0">
              <a:lnSpc>
                <a:spcPct val="90000"/>
              </a:lnSpc>
              <a:spcBef>
                <a:spcPts val="375"/>
              </a:spcBef>
              <a:spcAft>
                <a:spcPts val="0"/>
              </a:spcAft>
              <a:buClr>
                <a:schemeClr val="lt1"/>
              </a:buClr>
              <a:buSzPts val="1500"/>
              <a:buNone/>
              <a:defRPr sz="1500" b="1"/>
            </a:lvl2pPr>
            <a:lvl3pPr marL="1371600" lvl="2" indent="-228600" algn="l" rtl="0">
              <a:lnSpc>
                <a:spcPct val="90000"/>
              </a:lnSpc>
              <a:spcBef>
                <a:spcPts val="375"/>
              </a:spcBef>
              <a:spcAft>
                <a:spcPts val="0"/>
              </a:spcAft>
              <a:buClr>
                <a:schemeClr val="lt1"/>
              </a:buClr>
              <a:buSzPts val="1350"/>
              <a:buNone/>
              <a:defRPr sz="1350" b="1"/>
            </a:lvl3pPr>
            <a:lvl4pPr marL="1828800" lvl="3" indent="-228600" algn="l" rtl="0">
              <a:lnSpc>
                <a:spcPct val="90000"/>
              </a:lnSpc>
              <a:spcBef>
                <a:spcPts val="375"/>
              </a:spcBef>
              <a:spcAft>
                <a:spcPts val="0"/>
              </a:spcAft>
              <a:buClr>
                <a:schemeClr val="lt1"/>
              </a:buClr>
              <a:buSzPts val="1200"/>
              <a:buNone/>
              <a:defRPr sz="1200" b="1"/>
            </a:lvl4pPr>
            <a:lvl5pPr marL="2286000" lvl="4" indent="-228600" algn="l" rtl="0">
              <a:lnSpc>
                <a:spcPct val="90000"/>
              </a:lnSpc>
              <a:spcBef>
                <a:spcPts val="375"/>
              </a:spcBef>
              <a:spcAft>
                <a:spcPts val="0"/>
              </a:spcAft>
              <a:buClr>
                <a:schemeClr val="lt1"/>
              </a:buClr>
              <a:buSzPts val="1200"/>
              <a:buNone/>
              <a:defRPr sz="1200" b="1"/>
            </a:lvl5pPr>
            <a:lvl6pPr marL="2743200" lvl="5" indent="-228600" algn="l" rtl="0">
              <a:lnSpc>
                <a:spcPct val="90000"/>
              </a:lnSpc>
              <a:spcBef>
                <a:spcPts val="375"/>
              </a:spcBef>
              <a:spcAft>
                <a:spcPts val="0"/>
              </a:spcAft>
              <a:buClr>
                <a:schemeClr val="dk1"/>
              </a:buClr>
              <a:buSzPts val="1200"/>
              <a:buNone/>
              <a:defRPr sz="1200" b="1"/>
            </a:lvl6pPr>
            <a:lvl7pPr marL="3200400" lvl="6" indent="-228600" algn="l" rtl="0">
              <a:lnSpc>
                <a:spcPct val="90000"/>
              </a:lnSpc>
              <a:spcBef>
                <a:spcPts val="375"/>
              </a:spcBef>
              <a:spcAft>
                <a:spcPts val="0"/>
              </a:spcAft>
              <a:buClr>
                <a:schemeClr val="dk1"/>
              </a:buClr>
              <a:buSzPts val="1200"/>
              <a:buNone/>
              <a:defRPr sz="1200" b="1"/>
            </a:lvl7pPr>
            <a:lvl8pPr marL="3657600" lvl="7" indent="-228600" algn="l" rtl="0">
              <a:lnSpc>
                <a:spcPct val="90000"/>
              </a:lnSpc>
              <a:spcBef>
                <a:spcPts val="375"/>
              </a:spcBef>
              <a:spcAft>
                <a:spcPts val="0"/>
              </a:spcAft>
              <a:buClr>
                <a:schemeClr val="dk1"/>
              </a:buClr>
              <a:buSzPts val="1200"/>
              <a:buNone/>
              <a:defRPr sz="1200" b="1"/>
            </a:lvl8pPr>
            <a:lvl9pPr marL="4114800" lvl="8" indent="-228600" algn="l" rtl="0">
              <a:lnSpc>
                <a:spcPct val="90000"/>
              </a:lnSpc>
              <a:spcBef>
                <a:spcPts val="375"/>
              </a:spcBef>
              <a:spcAft>
                <a:spcPts val="1600"/>
              </a:spcAft>
              <a:buClr>
                <a:schemeClr val="dk1"/>
              </a:buClr>
              <a:buSzPts val="1200"/>
              <a:buNone/>
              <a:defRPr sz="1200" b="1"/>
            </a:lvl9pPr>
          </a:lstStyle>
          <a:p>
            <a:endParaRPr/>
          </a:p>
        </p:txBody>
      </p:sp>
      <p:sp>
        <p:nvSpPr>
          <p:cNvPr id="240" name="Google Shape;240;p50"/>
          <p:cNvSpPr txBox="1">
            <a:spLocks noGrp="1"/>
          </p:cNvSpPr>
          <p:nvPr>
            <p:ph type="body" idx="3"/>
          </p:nvPr>
        </p:nvSpPr>
        <p:spPr>
          <a:xfrm>
            <a:off x="6426994" y="4739878"/>
            <a:ext cx="916800" cy="259500"/>
          </a:xfrm>
          <a:prstGeom prst="rect">
            <a:avLst/>
          </a:prstGeom>
          <a:noFill/>
          <a:ln>
            <a:noFill/>
          </a:ln>
        </p:spPr>
        <p:txBody>
          <a:bodyPr spcFirstLastPara="1" wrap="square" lIns="91425" tIns="45700" rIns="91425" bIns="45700" anchor="b" anchorCtr="0">
            <a:noAutofit/>
          </a:bodyPr>
          <a:lstStyle>
            <a:lvl1pPr marL="457200" lvl="0" indent="-228600" algn="ctr" rtl="0">
              <a:lnSpc>
                <a:spcPct val="90000"/>
              </a:lnSpc>
              <a:spcBef>
                <a:spcPts val="750"/>
              </a:spcBef>
              <a:spcAft>
                <a:spcPts val="0"/>
              </a:spcAft>
              <a:buClr>
                <a:schemeClr val="lt1"/>
              </a:buClr>
              <a:buSzPts val="1500"/>
              <a:buNone/>
              <a:defRPr sz="1500" b="1"/>
            </a:lvl1pPr>
            <a:lvl2pPr marL="914400" lvl="1" indent="-228600" algn="l" rtl="0">
              <a:lnSpc>
                <a:spcPct val="90000"/>
              </a:lnSpc>
              <a:spcBef>
                <a:spcPts val="375"/>
              </a:spcBef>
              <a:spcAft>
                <a:spcPts val="0"/>
              </a:spcAft>
              <a:buClr>
                <a:schemeClr val="lt1"/>
              </a:buClr>
              <a:buSzPts val="1500"/>
              <a:buNone/>
              <a:defRPr sz="1500" b="1"/>
            </a:lvl2pPr>
            <a:lvl3pPr marL="1371600" lvl="2" indent="-228600" algn="l" rtl="0">
              <a:lnSpc>
                <a:spcPct val="90000"/>
              </a:lnSpc>
              <a:spcBef>
                <a:spcPts val="375"/>
              </a:spcBef>
              <a:spcAft>
                <a:spcPts val="0"/>
              </a:spcAft>
              <a:buClr>
                <a:schemeClr val="lt1"/>
              </a:buClr>
              <a:buSzPts val="1350"/>
              <a:buNone/>
              <a:defRPr sz="1350" b="1"/>
            </a:lvl3pPr>
            <a:lvl4pPr marL="1828800" lvl="3" indent="-228600" algn="l" rtl="0">
              <a:lnSpc>
                <a:spcPct val="90000"/>
              </a:lnSpc>
              <a:spcBef>
                <a:spcPts val="375"/>
              </a:spcBef>
              <a:spcAft>
                <a:spcPts val="0"/>
              </a:spcAft>
              <a:buClr>
                <a:schemeClr val="lt1"/>
              </a:buClr>
              <a:buSzPts val="1200"/>
              <a:buNone/>
              <a:defRPr sz="1200" b="1"/>
            </a:lvl4pPr>
            <a:lvl5pPr marL="2286000" lvl="4" indent="-228600" algn="l" rtl="0">
              <a:lnSpc>
                <a:spcPct val="90000"/>
              </a:lnSpc>
              <a:spcBef>
                <a:spcPts val="375"/>
              </a:spcBef>
              <a:spcAft>
                <a:spcPts val="0"/>
              </a:spcAft>
              <a:buClr>
                <a:schemeClr val="lt1"/>
              </a:buClr>
              <a:buSzPts val="1200"/>
              <a:buNone/>
              <a:defRPr sz="1200" b="1"/>
            </a:lvl5pPr>
            <a:lvl6pPr marL="2743200" lvl="5" indent="-228600" algn="l" rtl="0">
              <a:lnSpc>
                <a:spcPct val="90000"/>
              </a:lnSpc>
              <a:spcBef>
                <a:spcPts val="375"/>
              </a:spcBef>
              <a:spcAft>
                <a:spcPts val="0"/>
              </a:spcAft>
              <a:buClr>
                <a:schemeClr val="dk1"/>
              </a:buClr>
              <a:buSzPts val="1200"/>
              <a:buNone/>
              <a:defRPr sz="1200" b="1"/>
            </a:lvl6pPr>
            <a:lvl7pPr marL="3200400" lvl="6" indent="-228600" algn="l" rtl="0">
              <a:lnSpc>
                <a:spcPct val="90000"/>
              </a:lnSpc>
              <a:spcBef>
                <a:spcPts val="375"/>
              </a:spcBef>
              <a:spcAft>
                <a:spcPts val="0"/>
              </a:spcAft>
              <a:buClr>
                <a:schemeClr val="dk1"/>
              </a:buClr>
              <a:buSzPts val="1200"/>
              <a:buNone/>
              <a:defRPr sz="1200" b="1"/>
            </a:lvl7pPr>
            <a:lvl8pPr marL="3657600" lvl="7" indent="-228600" algn="l" rtl="0">
              <a:lnSpc>
                <a:spcPct val="90000"/>
              </a:lnSpc>
              <a:spcBef>
                <a:spcPts val="375"/>
              </a:spcBef>
              <a:spcAft>
                <a:spcPts val="0"/>
              </a:spcAft>
              <a:buClr>
                <a:schemeClr val="dk1"/>
              </a:buClr>
              <a:buSzPts val="1200"/>
              <a:buNone/>
              <a:defRPr sz="1200" b="1"/>
            </a:lvl8pPr>
            <a:lvl9pPr marL="4114800" lvl="8" indent="-228600" algn="l" rtl="0">
              <a:lnSpc>
                <a:spcPct val="90000"/>
              </a:lnSpc>
              <a:spcBef>
                <a:spcPts val="375"/>
              </a:spcBef>
              <a:spcAft>
                <a:spcPts val="1600"/>
              </a:spcAft>
              <a:buClr>
                <a:schemeClr val="dk1"/>
              </a:buClr>
              <a:buSzPts val="1200"/>
              <a:buNone/>
              <a:defRPr sz="1200" b="1"/>
            </a:lvl9pPr>
          </a:lstStyle>
          <a:p>
            <a:endParaRPr/>
          </a:p>
        </p:txBody>
      </p:sp>
      <p:sp>
        <p:nvSpPr>
          <p:cNvPr id="241" name="Google Shape;241;p50"/>
          <p:cNvSpPr>
            <a:spLocks noGrp="1"/>
          </p:cNvSpPr>
          <p:nvPr>
            <p:ph type="pic" idx="4"/>
          </p:nvPr>
        </p:nvSpPr>
        <p:spPr>
          <a:xfrm>
            <a:off x="1046560" y="3075693"/>
            <a:ext cx="1827600" cy="10401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lt1"/>
              </a:buClr>
              <a:buSzPts val="1800"/>
              <a:buFont typeface="Arial"/>
              <a:buChar char="•"/>
              <a:defRPr sz="1800" b="0" i="0" u="none" strike="noStrike" cap="none">
                <a:solidFill>
                  <a:schemeClr val="lt1"/>
                </a:solidFill>
                <a:latin typeface="Proxima Nova"/>
                <a:ea typeface="Proxima Nova"/>
                <a:cs typeface="Proxima Nova"/>
                <a:sym typeface="Proxima Nova"/>
              </a:defRPr>
            </a:lvl1pPr>
            <a:lvl2pPr marR="0" lvl="1" algn="l" rtl="0">
              <a:lnSpc>
                <a:spcPct val="90000"/>
              </a:lnSpc>
              <a:spcBef>
                <a:spcPts val="375"/>
              </a:spcBef>
              <a:spcAft>
                <a:spcPts val="0"/>
              </a:spcAft>
              <a:buClr>
                <a:schemeClr val="lt1"/>
              </a:buClr>
              <a:buSzPts val="1500"/>
              <a:buFont typeface="Arial"/>
              <a:buChar char="•"/>
              <a:defRPr sz="1500" b="0" i="0" u="none" strike="noStrike" cap="none">
                <a:solidFill>
                  <a:schemeClr val="lt1"/>
                </a:solidFill>
                <a:latin typeface="Proxima Nova"/>
                <a:ea typeface="Proxima Nova"/>
                <a:cs typeface="Proxima Nova"/>
                <a:sym typeface="Proxima Nova"/>
              </a:defRPr>
            </a:lvl2pPr>
            <a:lvl3pPr marR="0" lvl="2"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Proxima Nova"/>
                <a:ea typeface="Proxima Nova"/>
                <a:cs typeface="Proxima Nova"/>
                <a:sym typeface="Proxima Nova"/>
              </a:defRPr>
            </a:lvl3pPr>
            <a:lvl4pPr marR="0" lvl="3" algn="l" rtl="0">
              <a:lnSpc>
                <a:spcPct val="90000"/>
              </a:lnSpc>
              <a:spcBef>
                <a:spcPts val="375"/>
              </a:spcBef>
              <a:spcAft>
                <a:spcPts val="0"/>
              </a:spcAft>
              <a:buClr>
                <a:schemeClr val="lt1"/>
              </a:buClr>
              <a:buSzPts val="1200"/>
              <a:buFont typeface="Arial"/>
              <a:buChar char="•"/>
              <a:defRPr sz="1200" b="0" i="0" u="none" strike="noStrike" cap="none">
                <a:solidFill>
                  <a:schemeClr val="lt1"/>
                </a:solidFill>
                <a:latin typeface="Proxima Nova"/>
                <a:ea typeface="Proxima Nova"/>
                <a:cs typeface="Proxima Nova"/>
                <a:sym typeface="Proxima Nova"/>
              </a:defRPr>
            </a:lvl4pPr>
            <a:lvl5pPr marR="0" lvl="4" algn="l" rtl="0">
              <a:lnSpc>
                <a:spcPct val="90000"/>
              </a:lnSpc>
              <a:spcBef>
                <a:spcPts val="375"/>
              </a:spcBef>
              <a:spcAft>
                <a:spcPts val="0"/>
              </a:spcAft>
              <a:buClr>
                <a:schemeClr val="lt1"/>
              </a:buClr>
              <a:buSzPts val="1200"/>
              <a:buFont typeface="Arial"/>
              <a:buChar char="•"/>
              <a:defRPr sz="1200" b="0" i="0" u="none" strike="noStrike" cap="none">
                <a:solidFill>
                  <a:schemeClr val="lt1"/>
                </a:solidFill>
                <a:latin typeface="Proxima Nova"/>
                <a:ea typeface="Proxima Nova"/>
                <a:cs typeface="Proxima Nova"/>
                <a:sym typeface="Proxima Nova"/>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42" name="Google Shape;242;p50"/>
          <p:cNvSpPr>
            <a:spLocks noGrp="1"/>
          </p:cNvSpPr>
          <p:nvPr>
            <p:ph type="pic" idx="5"/>
          </p:nvPr>
        </p:nvSpPr>
        <p:spPr>
          <a:xfrm>
            <a:off x="1046560" y="1531762"/>
            <a:ext cx="1827600" cy="10401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lt1"/>
              </a:buClr>
              <a:buSzPts val="1800"/>
              <a:buFont typeface="Arial"/>
              <a:buChar char="•"/>
              <a:defRPr sz="1800" b="0" i="0" u="none" strike="noStrike" cap="none">
                <a:solidFill>
                  <a:schemeClr val="lt1"/>
                </a:solidFill>
                <a:latin typeface="Proxima Nova"/>
                <a:ea typeface="Proxima Nova"/>
                <a:cs typeface="Proxima Nova"/>
                <a:sym typeface="Proxima Nova"/>
              </a:defRPr>
            </a:lvl1pPr>
            <a:lvl2pPr marR="0" lvl="1" algn="l" rtl="0">
              <a:lnSpc>
                <a:spcPct val="90000"/>
              </a:lnSpc>
              <a:spcBef>
                <a:spcPts val="375"/>
              </a:spcBef>
              <a:spcAft>
                <a:spcPts val="0"/>
              </a:spcAft>
              <a:buClr>
                <a:schemeClr val="lt1"/>
              </a:buClr>
              <a:buSzPts val="1500"/>
              <a:buFont typeface="Arial"/>
              <a:buChar char="•"/>
              <a:defRPr sz="1500" b="0" i="0" u="none" strike="noStrike" cap="none">
                <a:solidFill>
                  <a:schemeClr val="lt1"/>
                </a:solidFill>
                <a:latin typeface="Proxima Nova"/>
                <a:ea typeface="Proxima Nova"/>
                <a:cs typeface="Proxima Nova"/>
                <a:sym typeface="Proxima Nova"/>
              </a:defRPr>
            </a:lvl2pPr>
            <a:lvl3pPr marR="0" lvl="2"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Proxima Nova"/>
                <a:ea typeface="Proxima Nova"/>
                <a:cs typeface="Proxima Nova"/>
                <a:sym typeface="Proxima Nova"/>
              </a:defRPr>
            </a:lvl3pPr>
            <a:lvl4pPr marR="0" lvl="3" algn="l" rtl="0">
              <a:lnSpc>
                <a:spcPct val="90000"/>
              </a:lnSpc>
              <a:spcBef>
                <a:spcPts val="375"/>
              </a:spcBef>
              <a:spcAft>
                <a:spcPts val="0"/>
              </a:spcAft>
              <a:buClr>
                <a:schemeClr val="lt1"/>
              </a:buClr>
              <a:buSzPts val="1200"/>
              <a:buFont typeface="Arial"/>
              <a:buChar char="•"/>
              <a:defRPr sz="1200" b="0" i="0" u="none" strike="noStrike" cap="none">
                <a:solidFill>
                  <a:schemeClr val="lt1"/>
                </a:solidFill>
                <a:latin typeface="Proxima Nova"/>
                <a:ea typeface="Proxima Nova"/>
                <a:cs typeface="Proxima Nova"/>
                <a:sym typeface="Proxima Nova"/>
              </a:defRPr>
            </a:lvl4pPr>
            <a:lvl5pPr marR="0" lvl="4" algn="l" rtl="0">
              <a:lnSpc>
                <a:spcPct val="90000"/>
              </a:lnSpc>
              <a:spcBef>
                <a:spcPts val="375"/>
              </a:spcBef>
              <a:spcAft>
                <a:spcPts val="0"/>
              </a:spcAft>
              <a:buClr>
                <a:schemeClr val="lt1"/>
              </a:buClr>
              <a:buSzPts val="1200"/>
              <a:buFont typeface="Arial"/>
              <a:buChar char="•"/>
              <a:defRPr sz="1200" b="0" i="0" u="none" strike="noStrike" cap="none">
                <a:solidFill>
                  <a:schemeClr val="lt1"/>
                </a:solidFill>
                <a:latin typeface="Proxima Nova"/>
                <a:ea typeface="Proxima Nova"/>
                <a:cs typeface="Proxima Nova"/>
                <a:sym typeface="Proxima Nova"/>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43" name="Google Shape;243;p50"/>
          <p:cNvSpPr>
            <a:spLocks noGrp="1"/>
          </p:cNvSpPr>
          <p:nvPr>
            <p:ph type="pic" idx="6"/>
          </p:nvPr>
        </p:nvSpPr>
        <p:spPr>
          <a:xfrm>
            <a:off x="3504010" y="3075693"/>
            <a:ext cx="1827600" cy="10401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lt1"/>
              </a:buClr>
              <a:buSzPts val="1800"/>
              <a:buFont typeface="Arial"/>
              <a:buChar char="•"/>
              <a:defRPr sz="1800" b="0" i="0" u="none" strike="noStrike" cap="none">
                <a:solidFill>
                  <a:schemeClr val="lt1"/>
                </a:solidFill>
                <a:latin typeface="Proxima Nova"/>
                <a:ea typeface="Proxima Nova"/>
                <a:cs typeface="Proxima Nova"/>
                <a:sym typeface="Proxima Nova"/>
              </a:defRPr>
            </a:lvl1pPr>
            <a:lvl2pPr marR="0" lvl="1" algn="l" rtl="0">
              <a:lnSpc>
                <a:spcPct val="90000"/>
              </a:lnSpc>
              <a:spcBef>
                <a:spcPts val="375"/>
              </a:spcBef>
              <a:spcAft>
                <a:spcPts val="0"/>
              </a:spcAft>
              <a:buClr>
                <a:schemeClr val="lt1"/>
              </a:buClr>
              <a:buSzPts val="1500"/>
              <a:buFont typeface="Arial"/>
              <a:buChar char="•"/>
              <a:defRPr sz="1500" b="0" i="0" u="none" strike="noStrike" cap="none">
                <a:solidFill>
                  <a:schemeClr val="lt1"/>
                </a:solidFill>
                <a:latin typeface="Proxima Nova"/>
                <a:ea typeface="Proxima Nova"/>
                <a:cs typeface="Proxima Nova"/>
                <a:sym typeface="Proxima Nova"/>
              </a:defRPr>
            </a:lvl2pPr>
            <a:lvl3pPr marR="0" lvl="2"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Proxima Nova"/>
                <a:ea typeface="Proxima Nova"/>
                <a:cs typeface="Proxima Nova"/>
                <a:sym typeface="Proxima Nova"/>
              </a:defRPr>
            </a:lvl3pPr>
            <a:lvl4pPr marR="0" lvl="3" algn="l" rtl="0">
              <a:lnSpc>
                <a:spcPct val="90000"/>
              </a:lnSpc>
              <a:spcBef>
                <a:spcPts val="375"/>
              </a:spcBef>
              <a:spcAft>
                <a:spcPts val="0"/>
              </a:spcAft>
              <a:buClr>
                <a:schemeClr val="lt1"/>
              </a:buClr>
              <a:buSzPts val="1200"/>
              <a:buFont typeface="Arial"/>
              <a:buChar char="•"/>
              <a:defRPr sz="1200" b="0" i="0" u="none" strike="noStrike" cap="none">
                <a:solidFill>
                  <a:schemeClr val="lt1"/>
                </a:solidFill>
                <a:latin typeface="Proxima Nova"/>
                <a:ea typeface="Proxima Nova"/>
                <a:cs typeface="Proxima Nova"/>
                <a:sym typeface="Proxima Nova"/>
              </a:defRPr>
            </a:lvl4pPr>
            <a:lvl5pPr marR="0" lvl="4" algn="l" rtl="0">
              <a:lnSpc>
                <a:spcPct val="90000"/>
              </a:lnSpc>
              <a:spcBef>
                <a:spcPts val="375"/>
              </a:spcBef>
              <a:spcAft>
                <a:spcPts val="0"/>
              </a:spcAft>
              <a:buClr>
                <a:schemeClr val="lt1"/>
              </a:buClr>
              <a:buSzPts val="1200"/>
              <a:buFont typeface="Arial"/>
              <a:buChar char="•"/>
              <a:defRPr sz="1200" b="0" i="0" u="none" strike="noStrike" cap="none">
                <a:solidFill>
                  <a:schemeClr val="lt1"/>
                </a:solidFill>
                <a:latin typeface="Proxima Nova"/>
                <a:ea typeface="Proxima Nova"/>
                <a:cs typeface="Proxima Nova"/>
                <a:sym typeface="Proxima Nova"/>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44" name="Google Shape;244;p50"/>
          <p:cNvSpPr>
            <a:spLocks noGrp="1"/>
          </p:cNvSpPr>
          <p:nvPr>
            <p:ph type="pic" idx="7"/>
          </p:nvPr>
        </p:nvSpPr>
        <p:spPr>
          <a:xfrm>
            <a:off x="3504010" y="1531762"/>
            <a:ext cx="1827600" cy="10401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lt1"/>
              </a:buClr>
              <a:buSzPts val="1800"/>
              <a:buFont typeface="Arial"/>
              <a:buChar char="•"/>
              <a:defRPr sz="1800" b="0" i="0" u="none" strike="noStrike" cap="none">
                <a:solidFill>
                  <a:schemeClr val="lt1"/>
                </a:solidFill>
                <a:latin typeface="Proxima Nova"/>
                <a:ea typeface="Proxima Nova"/>
                <a:cs typeface="Proxima Nova"/>
                <a:sym typeface="Proxima Nova"/>
              </a:defRPr>
            </a:lvl1pPr>
            <a:lvl2pPr marR="0" lvl="1" algn="l" rtl="0">
              <a:lnSpc>
                <a:spcPct val="90000"/>
              </a:lnSpc>
              <a:spcBef>
                <a:spcPts val="375"/>
              </a:spcBef>
              <a:spcAft>
                <a:spcPts val="0"/>
              </a:spcAft>
              <a:buClr>
                <a:schemeClr val="lt1"/>
              </a:buClr>
              <a:buSzPts val="1500"/>
              <a:buFont typeface="Arial"/>
              <a:buChar char="•"/>
              <a:defRPr sz="1500" b="0" i="0" u="none" strike="noStrike" cap="none">
                <a:solidFill>
                  <a:schemeClr val="lt1"/>
                </a:solidFill>
                <a:latin typeface="Proxima Nova"/>
                <a:ea typeface="Proxima Nova"/>
                <a:cs typeface="Proxima Nova"/>
                <a:sym typeface="Proxima Nova"/>
              </a:defRPr>
            </a:lvl2pPr>
            <a:lvl3pPr marR="0" lvl="2"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Proxima Nova"/>
                <a:ea typeface="Proxima Nova"/>
                <a:cs typeface="Proxima Nova"/>
                <a:sym typeface="Proxima Nova"/>
              </a:defRPr>
            </a:lvl3pPr>
            <a:lvl4pPr marR="0" lvl="3" algn="l" rtl="0">
              <a:lnSpc>
                <a:spcPct val="90000"/>
              </a:lnSpc>
              <a:spcBef>
                <a:spcPts val="375"/>
              </a:spcBef>
              <a:spcAft>
                <a:spcPts val="0"/>
              </a:spcAft>
              <a:buClr>
                <a:schemeClr val="lt1"/>
              </a:buClr>
              <a:buSzPts val="1200"/>
              <a:buFont typeface="Arial"/>
              <a:buChar char="•"/>
              <a:defRPr sz="1200" b="0" i="0" u="none" strike="noStrike" cap="none">
                <a:solidFill>
                  <a:schemeClr val="lt1"/>
                </a:solidFill>
                <a:latin typeface="Proxima Nova"/>
                <a:ea typeface="Proxima Nova"/>
                <a:cs typeface="Proxima Nova"/>
                <a:sym typeface="Proxima Nova"/>
              </a:defRPr>
            </a:lvl4pPr>
            <a:lvl5pPr marR="0" lvl="4" algn="l" rtl="0">
              <a:lnSpc>
                <a:spcPct val="90000"/>
              </a:lnSpc>
              <a:spcBef>
                <a:spcPts val="375"/>
              </a:spcBef>
              <a:spcAft>
                <a:spcPts val="0"/>
              </a:spcAft>
              <a:buClr>
                <a:schemeClr val="lt1"/>
              </a:buClr>
              <a:buSzPts val="1200"/>
              <a:buFont typeface="Arial"/>
              <a:buChar char="•"/>
              <a:defRPr sz="1200" b="0" i="0" u="none" strike="noStrike" cap="none">
                <a:solidFill>
                  <a:schemeClr val="lt1"/>
                </a:solidFill>
                <a:latin typeface="Proxima Nova"/>
                <a:ea typeface="Proxima Nova"/>
                <a:cs typeface="Proxima Nova"/>
                <a:sym typeface="Proxima Nova"/>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45" name="Google Shape;245;p50"/>
          <p:cNvSpPr>
            <a:spLocks noGrp="1"/>
          </p:cNvSpPr>
          <p:nvPr>
            <p:ph type="pic" idx="8"/>
          </p:nvPr>
        </p:nvSpPr>
        <p:spPr>
          <a:xfrm>
            <a:off x="5970985" y="3075693"/>
            <a:ext cx="1827600" cy="10401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lt1"/>
              </a:buClr>
              <a:buSzPts val="1800"/>
              <a:buFont typeface="Arial"/>
              <a:buChar char="•"/>
              <a:defRPr sz="1800" b="0" i="0" u="none" strike="noStrike" cap="none">
                <a:solidFill>
                  <a:schemeClr val="lt1"/>
                </a:solidFill>
                <a:latin typeface="Proxima Nova"/>
                <a:ea typeface="Proxima Nova"/>
                <a:cs typeface="Proxima Nova"/>
                <a:sym typeface="Proxima Nova"/>
              </a:defRPr>
            </a:lvl1pPr>
            <a:lvl2pPr marR="0" lvl="1" algn="l" rtl="0">
              <a:lnSpc>
                <a:spcPct val="90000"/>
              </a:lnSpc>
              <a:spcBef>
                <a:spcPts val="375"/>
              </a:spcBef>
              <a:spcAft>
                <a:spcPts val="0"/>
              </a:spcAft>
              <a:buClr>
                <a:schemeClr val="lt1"/>
              </a:buClr>
              <a:buSzPts val="1500"/>
              <a:buFont typeface="Arial"/>
              <a:buChar char="•"/>
              <a:defRPr sz="1500" b="0" i="0" u="none" strike="noStrike" cap="none">
                <a:solidFill>
                  <a:schemeClr val="lt1"/>
                </a:solidFill>
                <a:latin typeface="Proxima Nova"/>
                <a:ea typeface="Proxima Nova"/>
                <a:cs typeface="Proxima Nova"/>
                <a:sym typeface="Proxima Nova"/>
              </a:defRPr>
            </a:lvl2pPr>
            <a:lvl3pPr marR="0" lvl="2"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Proxima Nova"/>
                <a:ea typeface="Proxima Nova"/>
                <a:cs typeface="Proxima Nova"/>
                <a:sym typeface="Proxima Nova"/>
              </a:defRPr>
            </a:lvl3pPr>
            <a:lvl4pPr marR="0" lvl="3" algn="l" rtl="0">
              <a:lnSpc>
                <a:spcPct val="90000"/>
              </a:lnSpc>
              <a:spcBef>
                <a:spcPts val="375"/>
              </a:spcBef>
              <a:spcAft>
                <a:spcPts val="0"/>
              </a:spcAft>
              <a:buClr>
                <a:schemeClr val="lt1"/>
              </a:buClr>
              <a:buSzPts val="1200"/>
              <a:buFont typeface="Arial"/>
              <a:buChar char="•"/>
              <a:defRPr sz="1200" b="0" i="0" u="none" strike="noStrike" cap="none">
                <a:solidFill>
                  <a:schemeClr val="lt1"/>
                </a:solidFill>
                <a:latin typeface="Proxima Nova"/>
                <a:ea typeface="Proxima Nova"/>
                <a:cs typeface="Proxima Nova"/>
                <a:sym typeface="Proxima Nova"/>
              </a:defRPr>
            </a:lvl4pPr>
            <a:lvl5pPr marR="0" lvl="4" algn="l" rtl="0">
              <a:lnSpc>
                <a:spcPct val="90000"/>
              </a:lnSpc>
              <a:spcBef>
                <a:spcPts val="375"/>
              </a:spcBef>
              <a:spcAft>
                <a:spcPts val="0"/>
              </a:spcAft>
              <a:buClr>
                <a:schemeClr val="lt1"/>
              </a:buClr>
              <a:buSzPts val="1200"/>
              <a:buFont typeface="Arial"/>
              <a:buChar char="•"/>
              <a:defRPr sz="1200" b="0" i="0" u="none" strike="noStrike" cap="none">
                <a:solidFill>
                  <a:schemeClr val="lt1"/>
                </a:solidFill>
                <a:latin typeface="Proxima Nova"/>
                <a:ea typeface="Proxima Nova"/>
                <a:cs typeface="Proxima Nova"/>
                <a:sym typeface="Proxima Nova"/>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46" name="Google Shape;246;p50"/>
          <p:cNvSpPr>
            <a:spLocks noGrp="1"/>
          </p:cNvSpPr>
          <p:nvPr>
            <p:ph type="pic" idx="9"/>
          </p:nvPr>
        </p:nvSpPr>
        <p:spPr>
          <a:xfrm>
            <a:off x="5970985" y="1531762"/>
            <a:ext cx="1827600" cy="10401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lt1"/>
              </a:buClr>
              <a:buSzPts val="1800"/>
              <a:buFont typeface="Arial"/>
              <a:buChar char="•"/>
              <a:defRPr sz="1800" b="0" i="0" u="none" strike="noStrike" cap="none">
                <a:solidFill>
                  <a:schemeClr val="lt1"/>
                </a:solidFill>
                <a:latin typeface="Proxima Nova"/>
                <a:ea typeface="Proxima Nova"/>
                <a:cs typeface="Proxima Nova"/>
                <a:sym typeface="Proxima Nova"/>
              </a:defRPr>
            </a:lvl1pPr>
            <a:lvl2pPr marR="0" lvl="1" algn="l" rtl="0">
              <a:lnSpc>
                <a:spcPct val="90000"/>
              </a:lnSpc>
              <a:spcBef>
                <a:spcPts val="375"/>
              </a:spcBef>
              <a:spcAft>
                <a:spcPts val="0"/>
              </a:spcAft>
              <a:buClr>
                <a:schemeClr val="lt1"/>
              </a:buClr>
              <a:buSzPts val="1500"/>
              <a:buFont typeface="Arial"/>
              <a:buChar char="•"/>
              <a:defRPr sz="1500" b="0" i="0" u="none" strike="noStrike" cap="none">
                <a:solidFill>
                  <a:schemeClr val="lt1"/>
                </a:solidFill>
                <a:latin typeface="Proxima Nova"/>
                <a:ea typeface="Proxima Nova"/>
                <a:cs typeface="Proxima Nova"/>
                <a:sym typeface="Proxima Nova"/>
              </a:defRPr>
            </a:lvl2pPr>
            <a:lvl3pPr marR="0" lvl="2"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Proxima Nova"/>
                <a:ea typeface="Proxima Nova"/>
                <a:cs typeface="Proxima Nova"/>
                <a:sym typeface="Proxima Nova"/>
              </a:defRPr>
            </a:lvl3pPr>
            <a:lvl4pPr marR="0" lvl="3" algn="l" rtl="0">
              <a:lnSpc>
                <a:spcPct val="90000"/>
              </a:lnSpc>
              <a:spcBef>
                <a:spcPts val="375"/>
              </a:spcBef>
              <a:spcAft>
                <a:spcPts val="0"/>
              </a:spcAft>
              <a:buClr>
                <a:schemeClr val="lt1"/>
              </a:buClr>
              <a:buSzPts val="1200"/>
              <a:buFont typeface="Arial"/>
              <a:buChar char="•"/>
              <a:defRPr sz="1200" b="0" i="0" u="none" strike="noStrike" cap="none">
                <a:solidFill>
                  <a:schemeClr val="lt1"/>
                </a:solidFill>
                <a:latin typeface="Proxima Nova"/>
                <a:ea typeface="Proxima Nova"/>
                <a:cs typeface="Proxima Nova"/>
                <a:sym typeface="Proxima Nova"/>
              </a:defRPr>
            </a:lvl4pPr>
            <a:lvl5pPr marR="0" lvl="4" algn="l" rtl="0">
              <a:lnSpc>
                <a:spcPct val="90000"/>
              </a:lnSpc>
              <a:spcBef>
                <a:spcPts val="375"/>
              </a:spcBef>
              <a:spcAft>
                <a:spcPts val="0"/>
              </a:spcAft>
              <a:buClr>
                <a:schemeClr val="lt1"/>
              </a:buClr>
              <a:buSzPts val="1200"/>
              <a:buFont typeface="Arial"/>
              <a:buChar char="•"/>
              <a:defRPr sz="1200" b="0" i="0" u="none" strike="noStrike" cap="none">
                <a:solidFill>
                  <a:schemeClr val="lt1"/>
                </a:solidFill>
                <a:latin typeface="Proxima Nova"/>
                <a:ea typeface="Proxima Nova"/>
                <a:cs typeface="Proxima Nova"/>
                <a:sym typeface="Proxima Nova"/>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Programming LN 1">
  <p:cSld name="Programming LN_1">
    <p:spTree>
      <p:nvGrpSpPr>
        <p:cNvPr id="1" name="Shape 247"/>
        <p:cNvGrpSpPr/>
        <p:nvPr/>
      </p:nvGrpSpPr>
      <p:grpSpPr>
        <a:xfrm>
          <a:off x="0" y="0"/>
          <a:ext cx="0" cy="0"/>
          <a:chOff x="0" y="0"/>
          <a:chExt cx="0" cy="0"/>
        </a:xfrm>
      </p:grpSpPr>
      <p:sp>
        <p:nvSpPr>
          <p:cNvPr id="248" name="Google Shape;248;p51"/>
          <p:cNvSpPr txBox="1">
            <a:spLocks noGrp="1"/>
          </p:cNvSpPr>
          <p:nvPr>
            <p:ph type="body" idx="1"/>
          </p:nvPr>
        </p:nvSpPr>
        <p:spPr>
          <a:xfrm>
            <a:off x="3937000" y="1664319"/>
            <a:ext cx="4626300" cy="29919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chemeClr val="lt1"/>
              </a:buClr>
              <a:buSzPts val="1800"/>
              <a:buNone/>
              <a:defRPr/>
            </a:lvl1pPr>
            <a:lvl2pPr marL="914400" lvl="1" indent="-228600" algn="l" rtl="0">
              <a:lnSpc>
                <a:spcPct val="90000"/>
              </a:lnSpc>
              <a:spcBef>
                <a:spcPts val="375"/>
              </a:spcBef>
              <a:spcAft>
                <a:spcPts val="0"/>
              </a:spcAft>
              <a:buClr>
                <a:schemeClr val="lt1"/>
              </a:buClr>
              <a:buSzPts val="1500"/>
              <a:buNone/>
              <a:defRPr/>
            </a:lvl2pPr>
            <a:lvl3pPr marL="1371600" lvl="2" indent="-228600" algn="l" rtl="0">
              <a:lnSpc>
                <a:spcPct val="90000"/>
              </a:lnSpc>
              <a:spcBef>
                <a:spcPts val="375"/>
              </a:spcBef>
              <a:spcAft>
                <a:spcPts val="0"/>
              </a:spcAft>
              <a:buClr>
                <a:schemeClr val="lt1"/>
              </a:buClr>
              <a:buSzPts val="1350"/>
              <a:buNone/>
              <a:defRPr/>
            </a:lvl3pPr>
            <a:lvl4pPr marL="1828800" lvl="3" indent="-228600" algn="l" rtl="0">
              <a:lnSpc>
                <a:spcPct val="90000"/>
              </a:lnSpc>
              <a:spcBef>
                <a:spcPts val="375"/>
              </a:spcBef>
              <a:spcAft>
                <a:spcPts val="0"/>
              </a:spcAft>
              <a:buClr>
                <a:schemeClr val="lt1"/>
              </a:buClr>
              <a:buSzPts val="1200"/>
              <a:buNone/>
              <a:defRPr/>
            </a:lvl4pPr>
            <a:lvl5pPr marL="2286000" lvl="4" indent="-228600" algn="l" rtl="0">
              <a:lnSpc>
                <a:spcPct val="90000"/>
              </a:lnSpc>
              <a:spcBef>
                <a:spcPts val="375"/>
              </a:spcBef>
              <a:spcAft>
                <a:spcPts val="0"/>
              </a:spcAft>
              <a:buClr>
                <a:schemeClr val="lt1"/>
              </a:buClr>
              <a:buSzPts val="1200"/>
              <a:buNone/>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1600"/>
              </a:spcAft>
              <a:buClr>
                <a:schemeClr val="dk1"/>
              </a:buClr>
              <a:buSzPts val="1800"/>
              <a:buChar char="■"/>
              <a:defRPr/>
            </a:lvl9pPr>
          </a:lstStyle>
          <a:p>
            <a:endParaRPr/>
          </a:p>
        </p:txBody>
      </p:sp>
      <p:sp>
        <p:nvSpPr>
          <p:cNvPr id="249" name="Google Shape;249;p51"/>
          <p:cNvSpPr txBox="1">
            <a:spLocks noGrp="1"/>
          </p:cNvSpPr>
          <p:nvPr>
            <p:ph type="dt" idx="10"/>
          </p:nvPr>
        </p:nvSpPr>
        <p:spPr>
          <a:xfrm>
            <a:off x="4722146" y="4767263"/>
            <a:ext cx="1446900" cy="2739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0" name="Google Shape;250;p51"/>
          <p:cNvSpPr txBox="1">
            <a:spLocks noGrp="1"/>
          </p:cNvSpPr>
          <p:nvPr>
            <p:ph type="ftr" idx="11"/>
          </p:nvPr>
        </p:nvSpPr>
        <p:spPr>
          <a:xfrm>
            <a:off x="628650" y="4767263"/>
            <a:ext cx="39948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1" name="Google Shape;251;p51"/>
          <p:cNvSpPr txBox="1">
            <a:spLocks noGrp="1"/>
          </p:cNvSpPr>
          <p:nvPr>
            <p:ph type="sldNum" idx="12"/>
          </p:nvPr>
        </p:nvSpPr>
        <p:spPr>
          <a:xfrm>
            <a:off x="6267691" y="4767263"/>
            <a:ext cx="13629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252" name="Google Shape;252;p51"/>
          <p:cNvSpPr>
            <a:spLocks noGrp="1"/>
          </p:cNvSpPr>
          <p:nvPr>
            <p:ph type="pic" idx="2"/>
          </p:nvPr>
        </p:nvSpPr>
        <p:spPr>
          <a:xfrm>
            <a:off x="0" y="1"/>
            <a:ext cx="3648000" cy="5143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lt1"/>
              </a:buClr>
              <a:buSzPts val="1800"/>
              <a:buFont typeface="Arial"/>
              <a:buChar char="•"/>
              <a:defRPr sz="1800" b="0" i="0" u="none" strike="noStrike" cap="none">
                <a:solidFill>
                  <a:schemeClr val="lt1"/>
                </a:solidFill>
                <a:latin typeface="Proxima Nova"/>
                <a:ea typeface="Proxima Nova"/>
                <a:cs typeface="Proxima Nova"/>
                <a:sym typeface="Proxima Nova"/>
              </a:defRPr>
            </a:lvl1pPr>
            <a:lvl2pPr marR="0" lvl="1" algn="l" rtl="0">
              <a:lnSpc>
                <a:spcPct val="90000"/>
              </a:lnSpc>
              <a:spcBef>
                <a:spcPts val="375"/>
              </a:spcBef>
              <a:spcAft>
                <a:spcPts val="0"/>
              </a:spcAft>
              <a:buClr>
                <a:schemeClr val="lt1"/>
              </a:buClr>
              <a:buSzPts val="1500"/>
              <a:buFont typeface="Arial"/>
              <a:buChar char="•"/>
              <a:defRPr sz="1500" b="0" i="0" u="none" strike="noStrike" cap="none">
                <a:solidFill>
                  <a:schemeClr val="lt1"/>
                </a:solidFill>
                <a:latin typeface="Proxima Nova"/>
                <a:ea typeface="Proxima Nova"/>
                <a:cs typeface="Proxima Nova"/>
                <a:sym typeface="Proxima Nova"/>
              </a:defRPr>
            </a:lvl2pPr>
            <a:lvl3pPr marR="0" lvl="2"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Proxima Nova"/>
                <a:ea typeface="Proxima Nova"/>
                <a:cs typeface="Proxima Nova"/>
                <a:sym typeface="Proxima Nova"/>
              </a:defRPr>
            </a:lvl3pPr>
            <a:lvl4pPr marR="0" lvl="3" algn="l" rtl="0">
              <a:lnSpc>
                <a:spcPct val="90000"/>
              </a:lnSpc>
              <a:spcBef>
                <a:spcPts val="375"/>
              </a:spcBef>
              <a:spcAft>
                <a:spcPts val="0"/>
              </a:spcAft>
              <a:buClr>
                <a:schemeClr val="lt1"/>
              </a:buClr>
              <a:buSzPts val="1200"/>
              <a:buFont typeface="Arial"/>
              <a:buChar char="•"/>
              <a:defRPr sz="1200" b="0" i="0" u="none" strike="noStrike" cap="none">
                <a:solidFill>
                  <a:schemeClr val="lt1"/>
                </a:solidFill>
                <a:latin typeface="Proxima Nova"/>
                <a:ea typeface="Proxima Nova"/>
                <a:cs typeface="Proxima Nova"/>
                <a:sym typeface="Proxima Nova"/>
              </a:defRPr>
            </a:lvl4pPr>
            <a:lvl5pPr marR="0" lvl="4" algn="l" rtl="0">
              <a:lnSpc>
                <a:spcPct val="90000"/>
              </a:lnSpc>
              <a:spcBef>
                <a:spcPts val="375"/>
              </a:spcBef>
              <a:spcAft>
                <a:spcPts val="0"/>
              </a:spcAft>
              <a:buClr>
                <a:schemeClr val="lt1"/>
              </a:buClr>
              <a:buSzPts val="1200"/>
              <a:buFont typeface="Arial"/>
              <a:buChar char="•"/>
              <a:defRPr sz="1200" b="0" i="0" u="none" strike="noStrike" cap="none">
                <a:solidFill>
                  <a:schemeClr val="lt1"/>
                </a:solidFill>
                <a:latin typeface="Proxima Nova"/>
                <a:ea typeface="Proxima Nova"/>
                <a:cs typeface="Proxima Nova"/>
                <a:sym typeface="Proxima Nova"/>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53" name="Google Shape;253;p51"/>
          <p:cNvSpPr txBox="1">
            <a:spLocks noGrp="1"/>
          </p:cNvSpPr>
          <p:nvPr>
            <p:ph type="title"/>
          </p:nvPr>
        </p:nvSpPr>
        <p:spPr>
          <a:xfrm>
            <a:off x="3937000" y="469972"/>
            <a:ext cx="4626300" cy="11943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lt1"/>
              </a:buClr>
              <a:buSzPts val="2700"/>
              <a:buFont typeface="Proxima Nova"/>
              <a:buNone/>
              <a:defRPr sz="27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96" name="Google Shape;96;p1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97" name="Google Shape;97;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53"/>
        <p:cNvGrpSpPr/>
        <p:nvPr/>
      </p:nvGrpSpPr>
      <p:grpSpPr>
        <a:xfrm>
          <a:off x="0" y="0"/>
          <a:ext cx="0" cy="0"/>
          <a:chOff x="0" y="0"/>
          <a:chExt cx="0" cy="0"/>
        </a:xfrm>
      </p:grpSpPr>
      <p:sp>
        <p:nvSpPr>
          <p:cNvPr id="154" name="Google Shape;154;p3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55" name="Google Shape;155;p3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56" name="Google Shape;156;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8.jpg"/></Relationships>
</file>

<file path=ppt/slides/_rels/slide12.xml.rels><?xml version="1.0" encoding="UTF-8" standalone="yes"?>
<Relationships xmlns="http://schemas.openxmlformats.org/package/2006/relationships"><Relationship Id="rId3" Type="http://schemas.openxmlformats.org/officeDocument/2006/relationships/image" Target="../media/image59.jpg"/><Relationship Id="rId7" Type="http://schemas.openxmlformats.org/officeDocument/2006/relationships/image" Target="../media/image63.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media/image64.jpg"/><Relationship Id="rId7" Type="http://schemas.openxmlformats.org/officeDocument/2006/relationships/image" Target="../media/image68.png"/><Relationship Id="rId12" Type="http://schemas.openxmlformats.org/officeDocument/2006/relationships/image" Target="../media/image73.png"/><Relationship Id="rId17" Type="http://schemas.openxmlformats.org/officeDocument/2006/relationships/image" Target="../media/image78.png"/><Relationship Id="rId2" Type="http://schemas.openxmlformats.org/officeDocument/2006/relationships/notesSlide" Target="../notesSlides/notesSlide13.xml"/><Relationship Id="rId16" Type="http://schemas.openxmlformats.org/officeDocument/2006/relationships/image" Target="../media/image77.png"/><Relationship Id="rId1" Type="http://schemas.openxmlformats.org/officeDocument/2006/relationships/slideLayout" Target="../slideLayouts/slideLayout1.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png"/></Relationships>
</file>

<file path=ppt/slides/_rels/slide1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9.jpg"/><Relationship Id="rId7" Type="http://schemas.openxmlformats.org/officeDocument/2006/relationships/image" Target="../media/image82.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81.jpg"/><Relationship Id="rId11" Type="http://schemas.openxmlformats.org/officeDocument/2006/relationships/image" Target="../media/image86.png"/><Relationship Id="rId5" Type="http://schemas.openxmlformats.org/officeDocument/2006/relationships/image" Target="../media/image80.jpg"/><Relationship Id="rId10" Type="http://schemas.openxmlformats.org/officeDocument/2006/relationships/image" Target="../media/image85.png"/><Relationship Id="rId4" Type="http://schemas.openxmlformats.org/officeDocument/2006/relationships/image" Target="../media/image6.png"/><Relationship Id="rId9" Type="http://schemas.openxmlformats.org/officeDocument/2006/relationships/image" Target="../media/image84.png"/></Relationships>
</file>

<file path=ppt/slides/_rels/slide15.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61.jpg"/><Relationship Id="rId18" Type="http://schemas.openxmlformats.org/officeDocument/2006/relationships/image" Target="../media/image99.png"/><Relationship Id="rId3" Type="http://schemas.openxmlformats.org/officeDocument/2006/relationships/image" Target="../media/image5.jpg"/><Relationship Id="rId21" Type="http://schemas.openxmlformats.org/officeDocument/2006/relationships/image" Target="../media/image102.png"/><Relationship Id="rId7" Type="http://schemas.openxmlformats.org/officeDocument/2006/relationships/image" Target="../media/image90.png"/><Relationship Id="rId12" Type="http://schemas.openxmlformats.org/officeDocument/2006/relationships/image" Target="../media/image95.jpg"/><Relationship Id="rId17" Type="http://schemas.openxmlformats.org/officeDocument/2006/relationships/image" Target="../media/image98.png"/><Relationship Id="rId2" Type="http://schemas.openxmlformats.org/officeDocument/2006/relationships/notesSlide" Target="../notesSlides/notesSlide15.xml"/><Relationship Id="rId16" Type="http://schemas.openxmlformats.org/officeDocument/2006/relationships/image" Target="../media/image97.png"/><Relationship Id="rId20" Type="http://schemas.openxmlformats.org/officeDocument/2006/relationships/image" Target="../media/image101.png"/><Relationship Id="rId1" Type="http://schemas.openxmlformats.org/officeDocument/2006/relationships/slideLayout" Target="../slideLayouts/slideLayout1.xml"/><Relationship Id="rId6" Type="http://schemas.openxmlformats.org/officeDocument/2006/relationships/image" Target="../media/image89.jpg"/><Relationship Id="rId11" Type="http://schemas.openxmlformats.org/officeDocument/2006/relationships/image" Target="../media/image94.jpg"/><Relationship Id="rId24" Type="http://schemas.openxmlformats.org/officeDocument/2006/relationships/image" Target="../media/image105.png"/><Relationship Id="rId5" Type="http://schemas.openxmlformats.org/officeDocument/2006/relationships/image" Target="../media/image88.jpg"/><Relationship Id="rId15" Type="http://schemas.openxmlformats.org/officeDocument/2006/relationships/image" Target="../media/image96.png"/><Relationship Id="rId23" Type="http://schemas.openxmlformats.org/officeDocument/2006/relationships/image" Target="../media/image104.png"/><Relationship Id="rId10" Type="http://schemas.openxmlformats.org/officeDocument/2006/relationships/image" Target="../media/image93.jpg"/><Relationship Id="rId19" Type="http://schemas.openxmlformats.org/officeDocument/2006/relationships/image" Target="../media/image100.png"/><Relationship Id="rId4" Type="http://schemas.openxmlformats.org/officeDocument/2006/relationships/image" Target="../media/image87.png"/><Relationship Id="rId9" Type="http://schemas.openxmlformats.org/officeDocument/2006/relationships/image" Target="../media/image92.jpg"/><Relationship Id="rId14" Type="http://schemas.openxmlformats.org/officeDocument/2006/relationships/image" Target="../media/image10.png"/><Relationship Id="rId22" Type="http://schemas.openxmlformats.org/officeDocument/2006/relationships/image" Target="../media/image103.png"/></Relationships>
</file>

<file path=ppt/slides/_rels/slide16.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07.png"/></Relationships>
</file>

<file path=ppt/slides/_rels/slide17.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10.png"/><Relationship Id="rId4" Type="http://schemas.openxmlformats.org/officeDocument/2006/relationships/image" Target="../media/image109.png"/></Relationships>
</file>

<file path=ppt/slides/_rels/slide18.xml.rels><?xml version="1.0" encoding="UTF-8" standalone="yes"?>
<Relationships xmlns="http://schemas.openxmlformats.org/package/2006/relationships"><Relationship Id="rId3" Type="http://schemas.openxmlformats.org/officeDocument/2006/relationships/hyperlink" Target="http://drive.google.com/file/d/19m3qzawWAaN1AJ8rBUVffX0ZqQ7xYRCJ/view"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10.jpg"/></Relationships>
</file>

<file path=ppt/slides/_rels/slide19.xml.rels><?xml version="1.0" encoding="UTF-8" standalone="yes"?>
<Relationships xmlns="http://schemas.openxmlformats.org/package/2006/relationships"><Relationship Id="rId8" Type="http://schemas.openxmlformats.org/officeDocument/2006/relationships/image" Target="../media/image115.jpg"/><Relationship Id="rId3" Type="http://schemas.openxmlformats.org/officeDocument/2006/relationships/image" Target="../media/image111.jpg"/><Relationship Id="rId7" Type="http://schemas.openxmlformats.org/officeDocument/2006/relationships/image" Target="../media/image114.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13.jpg"/><Relationship Id="rId5" Type="http://schemas.openxmlformats.org/officeDocument/2006/relationships/image" Target="../media/image112.jpg"/><Relationship Id="rId4" Type="http://schemas.openxmlformats.org/officeDocument/2006/relationships/image" Target="../media/image109.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21.xml"/><Relationship Id="rId1" Type="http://schemas.openxmlformats.org/officeDocument/2006/relationships/slideLayout" Target="../slideLayouts/slideLayout32.xml"/><Relationship Id="rId5" Type="http://schemas.openxmlformats.org/officeDocument/2006/relationships/image" Target="../media/image119.jpg"/><Relationship Id="rId4" Type="http://schemas.openxmlformats.org/officeDocument/2006/relationships/image" Target="../media/image118.png"/></Relationships>
</file>

<file path=ppt/slides/_rels/slide22.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21.jpg"/><Relationship Id="rId7" Type="http://schemas.openxmlformats.org/officeDocument/2006/relationships/image" Target="../media/image124.png"/><Relationship Id="rId2" Type="http://schemas.openxmlformats.org/officeDocument/2006/relationships/notesSlide" Target="../notesSlides/notesSlide24.xml"/><Relationship Id="rId1" Type="http://schemas.openxmlformats.org/officeDocument/2006/relationships/slideLayout" Target="../slideLayouts/slideLayout16.xml"/><Relationship Id="rId6" Type="http://schemas.openxmlformats.org/officeDocument/2006/relationships/hyperlink" Target="https://vimeo.com/441106711/57ebe2573b" TargetMode="External"/><Relationship Id="rId5" Type="http://schemas.openxmlformats.org/officeDocument/2006/relationships/image" Target="../media/image123.png"/><Relationship Id="rId4" Type="http://schemas.openxmlformats.org/officeDocument/2006/relationships/image" Target="../media/image122.png"/></Relationships>
</file>

<file path=ppt/slides/_rels/slide25.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21.jpg"/><Relationship Id="rId7" Type="http://schemas.openxmlformats.org/officeDocument/2006/relationships/image" Target="../media/image124.png"/><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hyperlink" Target="https://vimeo.com/741117249/a9e89b7e1a" TargetMode="External"/><Relationship Id="rId5" Type="http://schemas.openxmlformats.org/officeDocument/2006/relationships/image" Target="../media/image123.png"/><Relationship Id="rId4" Type="http://schemas.openxmlformats.org/officeDocument/2006/relationships/image" Target="../media/image125.jpg"/></Relationships>
</file>

<file path=ppt/slides/_rels/slide26.xml.rels><?xml version="1.0" encoding="UTF-8" standalone="yes"?>
<Relationships xmlns="http://schemas.openxmlformats.org/package/2006/relationships"><Relationship Id="rId3" Type="http://schemas.openxmlformats.org/officeDocument/2006/relationships/image" Target="../media/image121.jpg"/><Relationship Id="rId7" Type="http://schemas.openxmlformats.org/officeDocument/2006/relationships/image" Target="../media/image124.png"/><Relationship Id="rId2" Type="http://schemas.openxmlformats.org/officeDocument/2006/relationships/notesSlide" Target="../notesSlides/notesSlide26.xml"/><Relationship Id="rId1" Type="http://schemas.openxmlformats.org/officeDocument/2006/relationships/slideLayout" Target="../slideLayouts/slideLayout16.xml"/><Relationship Id="rId6" Type="http://schemas.openxmlformats.org/officeDocument/2006/relationships/hyperlink" Target="https://vimeo.com/user24921723/review/713341918/e96737250d" TargetMode="External"/><Relationship Id="rId5" Type="http://schemas.openxmlformats.org/officeDocument/2006/relationships/image" Target="../media/image123.png"/><Relationship Id="rId4" Type="http://schemas.openxmlformats.org/officeDocument/2006/relationships/image" Target="../media/image126.jpg"/></Relationships>
</file>

<file path=ppt/slides/_rels/slide27.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26" Type="http://schemas.openxmlformats.org/officeDocument/2006/relationships/image" Target="../media/image32.png"/><Relationship Id="rId39" Type="http://schemas.openxmlformats.org/officeDocument/2006/relationships/image" Target="../media/image45.png"/><Relationship Id="rId3" Type="http://schemas.openxmlformats.org/officeDocument/2006/relationships/image" Target="../media/image9.jpg"/><Relationship Id="rId21" Type="http://schemas.openxmlformats.org/officeDocument/2006/relationships/image" Target="../media/image27.png"/><Relationship Id="rId34" Type="http://schemas.openxmlformats.org/officeDocument/2006/relationships/image" Target="../media/image40.png"/><Relationship Id="rId42" Type="http://schemas.openxmlformats.org/officeDocument/2006/relationships/image" Target="../media/image48.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5" Type="http://schemas.openxmlformats.org/officeDocument/2006/relationships/image" Target="../media/image31.png"/><Relationship Id="rId33" Type="http://schemas.openxmlformats.org/officeDocument/2006/relationships/image" Target="../media/image39.png"/><Relationship Id="rId38" Type="http://schemas.openxmlformats.org/officeDocument/2006/relationships/image" Target="../media/image44.png"/><Relationship Id="rId2" Type="http://schemas.openxmlformats.org/officeDocument/2006/relationships/notesSlide" Target="../notesSlides/notesSlide6.xml"/><Relationship Id="rId16" Type="http://schemas.openxmlformats.org/officeDocument/2006/relationships/image" Target="../media/image22.png"/><Relationship Id="rId20" Type="http://schemas.openxmlformats.org/officeDocument/2006/relationships/image" Target="../media/image26.png"/><Relationship Id="rId29" Type="http://schemas.openxmlformats.org/officeDocument/2006/relationships/image" Target="../media/image35.png"/><Relationship Id="rId41"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image" Target="../media/image30.png"/><Relationship Id="rId32" Type="http://schemas.openxmlformats.org/officeDocument/2006/relationships/image" Target="../media/image38.png"/><Relationship Id="rId37" Type="http://schemas.openxmlformats.org/officeDocument/2006/relationships/image" Target="../media/image43.png"/><Relationship Id="rId40" Type="http://schemas.openxmlformats.org/officeDocument/2006/relationships/image" Target="../media/image46.pn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9.png"/><Relationship Id="rId28" Type="http://schemas.openxmlformats.org/officeDocument/2006/relationships/image" Target="../media/image34.png"/><Relationship Id="rId36" Type="http://schemas.openxmlformats.org/officeDocument/2006/relationships/image" Target="../media/image42.png"/><Relationship Id="rId10" Type="http://schemas.openxmlformats.org/officeDocument/2006/relationships/image" Target="../media/image16.png"/><Relationship Id="rId19" Type="http://schemas.openxmlformats.org/officeDocument/2006/relationships/image" Target="../media/image25.png"/><Relationship Id="rId31" Type="http://schemas.openxmlformats.org/officeDocument/2006/relationships/image" Target="../media/image37.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8.png"/><Relationship Id="rId27" Type="http://schemas.openxmlformats.org/officeDocument/2006/relationships/image" Target="../media/image33.png"/><Relationship Id="rId30" Type="http://schemas.openxmlformats.org/officeDocument/2006/relationships/image" Target="../media/image36.png"/><Relationship Id="rId35" Type="http://schemas.openxmlformats.org/officeDocument/2006/relationships/image" Target="../media/image41.png"/><Relationship Id="rId43" Type="http://schemas.openxmlformats.org/officeDocument/2006/relationships/image" Target="../media/image49.png"/></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drive.google.com/file/d/1nD9S0kKvv2pcUWyUfSqUMmkj-L-aCDzs/view"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1.jpg"/></Relationships>
</file>

<file path=ppt/slides/_rels/slide9.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7"/>
        <p:cNvGrpSpPr/>
        <p:nvPr/>
      </p:nvGrpSpPr>
      <p:grpSpPr>
        <a:xfrm>
          <a:off x="0" y="0"/>
          <a:ext cx="0" cy="0"/>
          <a:chOff x="0" y="0"/>
          <a:chExt cx="0" cy="0"/>
        </a:xfrm>
      </p:grpSpPr>
      <p:pic>
        <p:nvPicPr>
          <p:cNvPr id="258" name="Google Shape;258;p52"/>
          <p:cNvPicPr preferRelativeResize="0"/>
          <p:nvPr/>
        </p:nvPicPr>
        <p:blipFill>
          <a:blip r:embed="rId4">
            <a:alphaModFix/>
          </a:blip>
          <a:stretch>
            <a:fillRect/>
          </a:stretch>
        </p:blipFill>
        <p:spPr>
          <a:xfrm>
            <a:off x="2429225" y="1138463"/>
            <a:ext cx="4285548" cy="2428475"/>
          </a:xfrm>
          <a:prstGeom prst="rect">
            <a:avLst/>
          </a:prstGeom>
          <a:noFill/>
          <a:ln>
            <a:noFill/>
          </a:ln>
        </p:spPr>
      </p:pic>
      <p:sp>
        <p:nvSpPr>
          <p:cNvPr id="259" name="Google Shape;259;p52"/>
          <p:cNvSpPr/>
          <p:nvPr/>
        </p:nvSpPr>
        <p:spPr>
          <a:xfrm rot="10800000">
            <a:off x="2656200" y="3255650"/>
            <a:ext cx="3831600" cy="446400"/>
          </a:xfrm>
          <a:prstGeom prst="round2DiagRect">
            <a:avLst>
              <a:gd name="adj1" fmla="val 50000"/>
              <a:gd name="adj2" fmla="val 0"/>
            </a:avLst>
          </a:prstGeom>
          <a:solidFill>
            <a:srgbClr val="DE5324"/>
          </a:solidFill>
          <a:ln>
            <a:noFill/>
          </a:ln>
        </p:spPr>
        <p:txBody>
          <a:bodyPr spcFirstLastPara="1" wrap="square" lIns="41575" tIns="20775" rIns="41575" bIns="207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Proxima Nova"/>
              <a:ea typeface="Proxima Nova"/>
              <a:cs typeface="Proxima Nova"/>
              <a:sym typeface="Proxima Nova"/>
            </a:endParaRPr>
          </a:p>
        </p:txBody>
      </p:sp>
      <p:sp>
        <p:nvSpPr>
          <p:cNvPr id="260" name="Google Shape;260;p52"/>
          <p:cNvSpPr txBox="1"/>
          <p:nvPr/>
        </p:nvSpPr>
        <p:spPr>
          <a:xfrm>
            <a:off x="2656200" y="3162950"/>
            <a:ext cx="3831600" cy="452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400"/>
              <a:buFont typeface="Arial"/>
              <a:buNone/>
            </a:pPr>
            <a:r>
              <a:rPr lang="sl-SI" sz="2600" b="1" i="0" u="none" baseline="0" dirty="0">
                <a:solidFill>
                  <a:srgbClr val="FFD520"/>
                </a:solidFill>
                <a:latin typeface="Proxima Nova"/>
                <a:ea typeface="Proxima Nova"/>
                <a:cs typeface="Proxima Nova"/>
                <a:sym typeface="Proxima Nova"/>
              </a:rPr>
              <a:t>približajte se</a:t>
            </a:r>
            <a:r>
              <a:rPr lang="sl" sz="2600" b="1" i="0" u="none" baseline="0" dirty="0">
                <a:solidFill>
                  <a:srgbClr val="FFD520"/>
                </a:solidFill>
                <a:latin typeface="Proxima Nova"/>
                <a:ea typeface="Proxima Nova"/>
                <a:cs typeface="Proxima Nova"/>
                <a:sym typeface="Proxima Nova"/>
              </a:rPr>
              <a:t> </a:t>
            </a:r>
            <a:r>
              <a:rPr lang="sl" sz="2600" b="1" i="0" u="none" baseline="0" dirty="0">
                <a:solidFill>
                  <a:srgbClr val="FFFFFF"/>
                </a:solidFill>
                <a:latin typeface="Proxima Nova"/>
                <a:ea typeface="Proxima Nova"/>
                <a:cs typeface="Proxima Nova"/>
                <a:sym typeface="Proxima Nova"/>
              </a:rPr>
              <a:t>naravi</a:t>
            </a:r>
            <a:endParaRPr sz="2600" b="1" i="0" u="none" strike="noStrike" cap="none" dirty="0">
              <a:solidFill>
                <a:srgbClr val="FFFFFF"/>
              </a:solidFill>
              <a:latin typeface="Proxima Nova"/>
              <a:ea typeface="Proxima Nova"/>
              <a:cs typeface="Proxima Nova"/>
              <a:sym typeface="Proxima Nova"/>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E5324"/>
        </a:solidFill>
        <a:effectLst/>
      </p:bgPr>
    </p:bg>
    <p:spTree>
      <p:nvGrpSpPr>
        <p:cNvPr id="1" name="Shape 393"/>
        <p:cNvGrpSpPr/>
        <p:nvPr/>
      </p:nvGrpSpPr>
      <p:grpSpPr>
        <a:xfrm>
          <a:off x="0" y="0"/>
          <a:ext cx="0" cy="0"/>
          <a:chOff x="0" y="0"/>
          <a:chExt cx="0" cy="0"/>
        </a:xfrm>
      </p:grpSpPr>
      <p:sp>
        <p:nvSpPr>
          <p:cNvPr id="394" name="Google Shape;394;p61"/>
          <p:cNvSpPr txBox="1"/>
          <p:nvPr/>
        </p:nvSpPr>
        <p:spPr>
          <a:xfrm>
            <a:off x="2538175" y="1405225"/>
            <a:ext cx="4541100" cy="52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 sz="4000" b="0" i="0" u="none" baseline="0">
                <a:solidFill>
                  <a:srgbClr val="FFD520"/>
                </a:solidFill>
                <a:latin typeface="Proxima Nova"/>
                <a:ea typeface="Proxima Nova"/>
                <a:cs typeface="Proxima Nova"/>
                <a:sym typeface="Proxima Nova"/>
              </a:rPr>
              <a:t>zakaj</a:t>
            </a:r>
            <a:endParaRPr sz="4000">
              <a:solidFill>
                <a:srgbClr val="FFD520"/>
              </a:solidFill>
            </a:endParaRPr>
          </a:p>
        </p:txBody>
      </p:sp>
      <p:pic>
        <p:nvPicPr>
          <p:cNvPr id="395" name="Google Shape;395;p61"/>
          <p:cNvPicPr preferRelativeResize="0"/>
          <p:nvPr/>
        </p:nvPicPr>
        <p:blipFill>
          <a:blip r:embed="rId3">
            <a:alphaModFix/>
          </a:blip>
          <a:stretch>
            <a:fillRect/>
          </a:stretch>
        </p:blipFill>
        <p:spPr>
          <a:xfrm>
            <a:off x="2674900" y="1715351"/>
            <a:ext cx="3457945" cy="1561601"/>
          </a:xfrm>
          <a:prstGeom prst="rect">
            <a:avLst/>
          </a:prstGeom>
          <a:noFill/>
          <a:ln>
            <a:noFill/>
          </a:ln>
        </p:spPr>
      </p:pic>
      <p:sp>
        <p:nvSpPr>
          <p:cNvPr id="396" name="Google Shape;396;p61"/>
          <p:cNvSpPr txBox="1"/>
          <p:nvPr/>
        </p:nvSpPr>
        <p:spPr>
          <a:xfrm>
            <a:off x="5192000" y="1715350"/>
            <a:ext cx="2182800" cy="52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sl" sz="12100" b="0" i="0" u="none" baseline="0">
                <a:solidFill>
                  <a:srgbClr val="FFD520"/>
                </a:solidFill>
                <a:latin typeface="Concert One"/>
                <a:ea typeface="Concert One"/>
                <a:cs typeface="Concert One"/>
                <a:sym typeface="Concert One"/>
              </a:rPr>
              <a:t>?</a:t>
            </a:r>
            <a:endParaRPr sz="12100">
              <a:solidFill>
                <a:srgbClr val="FFD520"/>
              </a:solidFill>
              <a:latin typeface="Concert One"/>
              <a:ea typeface="Concert One"/>
              <a:cs typeface="Concert One"/>
              <a:sym typeface="Concert One"/>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0"/>
        <p:cNvGrpSpPr/>
        <p:nvPr/>
      </p:nvGrpSpPr>
      <p:grpSpPr>
        <a:xfrm>
          <a:off x="0" y="0"/>
          <a:ext cx="0" cy="0"/>
          <a:chOff x="0" y="0"/>
          <a:chExt cx="0" cy="0"/>
        </a:xfrm>
      </p:grpSpPr>
      <p:pic>
        <p:nvPicPr>
          <p:cNvPr id="401" name="Google Shape;401;p62"/>
          <p:cNvPicPr preferRelativeResize="0"/>
          <p:nvPr/>
        </p:nvPicPr>
        <p:blipFill rotWithShape="1">
          <a:blip r:embed="rId4">
            <a:alphaModFix/>
          </a:blip>
          <a:srcRect t="6224" b="14277"/>
          <a:stretch/>
        </p:blipFill>
        <p:spPr>
          <a:xfrm>
            <a:off x="11" y="2571750"/>
            <a:ext cx="4572000" cy="2569463"/>
          </a:xfrm>
          <a:prstGeom prst="rect">
            <a:avLst/>
          </a:prstGeom>
          <a:noFill/>
          <a:ln>
            <a:noFill/>
          </a:ln>
        </p:spPr>
      </p:pic>
      <p:sp>
        <p:nvSpPr>
          <p:cNvPr id="402" name="Google Shape;402;p62"/>
          <p:cNvSpPr/>
          <p:nvPr/>
        </p:nvSpPr>
        <p:spPr>
          <a:xfrm flipH="1">
            <a:off x="2458950" y="1920707"/>
            <a:ext cx="4226100" cy="1302086"/>
          </a:xfrm>
          <a:prstGeom prst="round2DiagRect">
            <a:avLst>
              <a:gd name="adj1" fmla="val 39336"/>
              <a:gd name="adj2" fmla="val 5798"/>
            </a:avLst>
          </a:prstGeom>
          <a:solidFill>
            <a:srgbClr val="FFD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2"/>
          <p:cNvSpPr txBox="1"/>
          <p:nvPr/>
        </p:nvSpPr>
        <p:spPr>
          <a:xfrm>
            <a:off x="2563500" y="1985379"/>
            <a:ext cx="4017000" cy="521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800"/>
              <a:buFont typeface="Arial"/>
              <a:buNone/>
            </a:pPr>
            <a:r>
              <a:rPr lang="sl" sz="3400" b="1" i="0" u="none" baseline="0" dirty="0" smtClean="0">
                <a:solidFill>
                  <a:srgbClr val="002C48"/>
                </a:solidFill>
                <a:latin typeface="Proxima Nova"/>
                <a:ea typeface="Proxima Nova"/>
                <a:cs typeface="Proxima Nova"/>
                <a:sym typeface="Proxima Nova"/>
              </a:rPr>
              <a:t>4x na</a:t>
            </a:r>
            <a:r>
              <a:rPr lang="sl" sz="3400" b="1" i="0" u="none" dirty="0" smtClean="0">
                <a:solidFill>
                  <a:srgbClr val="002C48"/>
                </a:solidFill>
                <a:latin typeface="Proxima Nova"/>
                <a:ea typeface="Proxima Nova"/>
                <a:cs typeface="Proxima Nova"/>
                <a:sym typeface="Proxima Nova"/>
              </a:rPr>
              <a:t> leto</a:t>
            </a:r>
            <a:endParaRPr lang="sl" sz="3400" b="1" i="0" u="none" baseline="0" dirty="0" smtClean="0">
              <a:solidFill>
                <a:srgbClr val="002C48"/>
              </a:solidFill>
              <a:latin typeface="Proxima Nova"/>
              <a:ea typeface="Proxima Nova"/>
              <a:cs typeface="Proxima Nova"/>
              <a:sym typeface="Proxima Nova"/>
            </a:endParaRPr>
          </a:p>
          <a:p>
            <a:pPr marL="0" marR="0" lvl="0" indent="0" algn="ctr" rtl="0">
              <a:lnSpc>
                <a:spcPct val="100000"/>
              </a:lnSpc>
              <a:spcBef>
                <a:spcPts val="0"/>
              </a:spcBef>
              <a:spcAft>
                <a:spcPts val="0"/>
              </a:spcAft>
              <a:buClr>
                <a:srgbClr val="000000"/>
              </a:buClr>
              <a:buSzPts val="3800"/>
              <a:buFont typeface="Arial"/>
              <a:buNone/>
            </a:pPr>
            <a:r>
              <a:rPr lang="hr-HR" sz="3400" b="1" i="0" u="none" baseline="0" dirty="0" smtClean="0">
                <a:solidFill>
                  <a:srgbClr val="002C48"/>
                </a:solidFill>
                <a:latin typeface="Proxima Nova"/>
                <a:ea typeface="Proxima Nova"/>
                <a:cs typeface="Proxima Nova"/>
                <a:sym typeface="Proxima Nova"/>
              </a:rPr>
              <a:t>U</a:t>
            </a:r>
            <a:r>
              <a:rPr lang="sl" sz="3400" b="1" i="0" u="none" baseline="0" dirty="0" smtClean="0">
                <a:solidFill>
                  <a:srgbClr val="002C48"/>
                </a:solidFill>
                <a:latin typeface="Proxima Nova"/>
                <a:ea typeface="Proxima Nova"/>
                <a:cs typeface="Proxima Nova"/>
                <a:sym typeface="Proxima Nova"/>
              </a:rPr>
              <a:t>spešnice</a:t>
            </a:r>
          </a:p>
          <a:p>
            <a:pPr marL="0" marR="0" lvl="0" indent="0" algn="ctr" rtl="0">
              <a:lnSpc>
                <a:spcPct val="100000"/>
              </a:lnSpc>
              <a:spcBef>
                <a:spcPts val="0"/>
              </a:spcBef>
              <a:spcAft>
                <a:spcPts val="0"/>
              </a:spcAft>
              <a:buClr>
                <a:srgbClr val="000000"/>
              </a:buClr>
              <a:buSzPts val="3800"/>
              <a:buFont typeface="Arial"/>
              <a:buNone/>
            </a:pPr>
            <a:endParaRPr lang="sl" sz="3400" b="1" strike="noStrike" cap="none" dirty="0">
              <a:solidFill>
                <a:srgbClr val="002C48"/>
              </a:solidFill>
              <a:latin typeface="Proxima Nova"/>
              <a:ea typeface="Proxima Nova"/>
              <a:cs typeface="Proxima Nova"/>
              <a:sym typeface="Proxima Nova"/>
            </a:endParaRPr>
          </a:p>
          <a:p>
            <a:pPr marL="0" marR="0" lvl="0" indent="0" algn="ctr" rtl="0">
              <a:lnSpc>
                <a:spcPct val="100000"/>
              </a:lnSpc>
              <a:spcBef>
                <a:spcPts val="0"/>
              </a:spcBef>
              <a:spcAft>
                <a:spcPts val="0"/>
              </a:spcAft>
              <a:buClr>
                <a:srgbClr val="000000"/>
              </a:buClr>
              <a:buSzPts val="3800"/>
              <a:buFont typeface="Arial"/>
              <a:buNone/>
            </a:pPr>
            <a:endParaRPr sz="3400" b="1" i="0" u="none" strike="noStrike" cap="none" dirty="0">
              <a:solidFill>
                <a:srgbClr val="002C48"/>
              </a:solidFill>
              <a:latin typeface="Proxima Nova"/>
              <a:ea typeface="Proxima Nova"/>
              <a:cs typeface="Proxima Nova"/>
              <a:sym typeface="Proxima Nov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7"/>
        <p:cNvGrpSpPr/>
        <p:nvPr/>
      </p:nvGrpSpPr>
      <p:grpSpPr>
        <a:xfrm>
          <a:off x="0" y="0"/>
          <a:ext cx="0" cy="0"/>
          <a:chOff x="0" y="0"/>
          <a:chExt cx="0" cy="0"/>
        </a:xfrm>
      </p:grpSpPr>
      <p:pic>
        <p:nvPicPr>
          <p:cNvPr id="408" name="Google Shape;408;p63"/>
          <p:cNvPicPr preferRelativeResize="0"/>
          <p:nvPr/>
        </p:nvPicPr>
        <p:blipFill>
          <a:blip r:embed="rId4">
            <a:alphaModFix/>
          </a:blip>
          <a:stretch>
            <a:fillRect/>
          </a:stretch>
        </p:blipFill>
        <p:spPr>
          <a:xfrm>
            <a:off x="4572000" y="2571750"/>
            <a:ext cx="4572001" cy="2571745"/>
          </a:xfrm>
          <a:prstGeom prst="rect">
            <a:avLst/>
          </a:prstGeom>
          <a:noFill/>
          <a:ln>
            <a:noFill/>
          </a:ln>
        </p:spPr>
      </p:pic>
      <p:pic>
        <p:nvPicPr>
          <p:cNvPr id="409" name="Google Shape;409;p63"/>
          <p:cNvPicPr preferRelativeResize="0"/>
          <p:nvPr/>
        </p:nvPicPr>
        <p:blipFill rotWithShape="1">
          <a:blip r:embed="rId5">
            <a:alphaModFix/>
          </a:blip>
          <a:srcRect/>
          <a:stretch/>
        </p:blipFill>
        <p:spPr>
          <a:xfrm>
            <a:off x="0" y="0"/>
            <a:ext cx="4572000" cy="2571745"/>
          </a:xfrm>
          <a:prstGeom prst="rect">
            <a:avLst/>
          </a:prstGeom>
          <a:noFill/>
          <a:ln>
            <a:noFill/>
          </a:ln>
        </p:spPr>
      </p:pic>
      <p:pic>
        <p:nvPicPr>
          <p:cNvPr id="410" name="Google Shape;410;p63"/>
          <p:cNvPicPr preferRelativeResize="0"/>
          <p:nvPr/>
        </p:nvPicPr>
        <p:blipFill>
          <a:blip r:embed="rId6">
            <a:alphaModFix/>
          </a:blip>
          <a:stretch>
            <a:fillRect/>
          </a:stretch>
        </p:blipFill>
        <p:spPr>
          <a:xfrm>
            <a:off x="4572001" y="0"/>
            <a:ext cx="4572000" cy="2571745"/>
          </a:xfrm>
          <a:prstGeom prst="rect">
            <a:avLst/>
          </a:prstGeom>
          <a:noFill/>
          <a:ln>
            <a:noFill/>
          </a:ln>
        </p:spPr>
      </p:pic>
      <p:pic>
        <p:nvPicPr>
          <p:cNvPr id="411" name="Google Shape;411;p63"/>
          <p:cNvPicPr preferRelativeResize="0"/>
          <p:nvPr/>
        </p:nvPicPr>
        <p:blipFill rotWithShape="1">
          <a:blip r:embed="rId7">
            <a:alphaModFix/>
          </a:blip>
          <a:srcRect/>
          <a:stretch/>
        </p:blipFill>
        <p:spPr>
          <a:xfrm>
            <a:off x="13" y="2571748"/>
            <a:ext cx="4571981" cy="2571751"/>
          </a:xfrm>
          <a:prstGeom prst="rect">
            <a:avLst/>
          </a:prstGeom>
          <a:noFill/>
          <a:ln>
            <a:noFill/>
          </a:ln>
        </p:spPr>
      </p:pic>
      <p:sp>
        <p:nvSpPr>
          <p:cNvPr id="412" name="Google Shape;412;p63"/>
          <p:cNvSpPr/>
          <p:nvPr/>
        </p:nvSpPr>
        <p:spPr>
          <a:xfrm flipH="1">
            <a:off x="1462575" y="2137800"/>
            <a:ext cx="6231000" cy="867900"/>
          </a:xfrm>
          <a:prstGeom prst="round2DiagRect">
            <a:avLst>
              <a:gd name="adj1" fmla="val 39336"/>
              <a:gd name="adj2" fmla="val 0"/>
            </a:avLst>
          </a:prstGeom>
          <a:solidFill>
            <a:srgbClr val="FFD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63"/>
          <p:cNvSpPr txBox="1"/>
          <p:nvPr/>
        </p:nvSpPr>
        <p:spPr>
          <a:xfrm>
            <a:off x="1569450" y="2194375"/>
            <a:ext cx="6004800" cy="521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800"/>
              <a:buFont typeface="Arial"/>
              <a:buNone/>
            </a:pPr>
            <a:r>
              <a:rPr lang="sl" sz="3400" b="1" i="0" u="none" baseline="0">
                <a:solidFill>
                  <a:srgbClr val="002C48"/>
                </a:solidFill>
                <a:latin typeface="Proxima Nova"/>
                <a:ea typeface="Proxima Nova"/>
                <a:cs typeface="Proxima Nova"/>
                <a:sym typeface="Proxima Nova"/>
              </a:rPr>
              <a:t>redne serije in franšize</a:t>
            </a:r>
            <a:endParaRPr sz="3400" b="1" i="0" u="none" strike="noStrike" cap="none">
              <a:solidFill>
                <a:srgbClr val="002C48"/>
              </a:solidFill>
              <a:latin typeface="Proxima Nova"/>
              <a:ea typeface="Proxima Nova"/>
              <a:cs typeface="Proxima Nova"/>
              <a:sym typeface="Proxima Nov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7"/>
        <p:cNvGrpSpPr/>
        <p:nvPr/>
      </p:nvGrpSpPr>
      <p:grpSpPr>
        <a:xfrm>
          <a:off x="0" y="0"/>
          <a:ext cx="0" cy="0"/>
          <a:chOff x="0" y="0"/>
          <a:chExt cx="0" cy="0"/>
        </a:xfrm>
      </p:grpSpPr>
      <p:pic>
        <p:nvPicPr>
          <p:cNvPr id="418" name="Google Shape;418;p64"/>
          <p:cNvPicPr preferRelativeResize="0"/>
          <p:nvPr/>
        </p:nvPicPr>
        <p:blipFill>
          <a:blip r:embed="rId4">
            <a:alphaModFix/>
          </a:blip>
          <a:stretch>
            <a:fillRect/>
          </a:stretch>
        </p:blipFill>
        <p:spPr>
          <a:xfrm>
            <a:off x="6161225" y="726250"/>
            <a:ext cx="1380050" cy="1113225"/>
          </a:xfrm>
          <a:prstGeom prst="rect">
            <a:avLst/>
          </a:prstGeom>
          <a:noFill/>
          <a:ln>
            <a:noFill/>
          </a:ln>
        </p:spPr>
      </p:pic>
      <p:pic>
        <p:nvPicPr>
          <p:cNvPr id="419" name="Google Shape;419;p64"/>
          <p:cNvPicPr preferRelativeResize="0"/>
          <p:nvPr/>
        </p:nvPicPr>
        <p:blipFill>
          <a:blip r:embed="rId5">
            <a:alphaModFix/>
          </a:blip>
          <a:stretch>
            <a:fillRect/>
          </a:stretch>
        </p:blipFill>
        <p:spPr>
          <a:xfrm>
            <a:off x="752998" y="3663781"/>
            <a:ext cx="3088584" cy="788726"/>
          </a:xfrm>
          <a:prstGeom prst="rect">
            <a:avLst/>
          </a:prstGeom>
          <a:noFill/>
          <a:ln>
            <a:noFill/>
          </a:ln>
        </p:spPr>
      </p:pic>
      <p:pic>
        <p:nvPicPr>
          <p:cNvPr id="420" name="Google Shape;420;p64"/>
          <p:cNvPicPr preferRelativeResize="0"/>
          <p:nvPr/>
        </p:nvPicPr>
        <p:blipFill rotWithShape="1">
          <a:blip r:embed="rId6">
            <a:alphaModFix/>
          </a:blip>
          <a:srcRect l="12369" t="10016" r="10613" b="11237"/>
          <a:stretch/>
        </p:blipFill>
        <p:spPr>
          <a:xfrm>
            <a:off x="502000" y="4522435"/>
            <a:ext cx="418371" cy="427771"/>
          </a:xfrm>
          <a:prstGeom prst="rect">
            <a:avLst/>
          </a:prstGeom>
          <a:noFill/>
          <a:ln>
            <a:noFill/>
          </a:ln>
        </p:spPr>
      </p:pic>
      <p:pic>
        <p:nvPicPr>
          <p:cNvPr id="421" name="Google Shape;421;p64"/>
          <p:cNvPicPr preferRelativeResize="0"/>
          <p:nvPr/>
        </p:nvPicPr>
        <p:blipFill>
          <a:blip r:embed="rId7">
            <a:alphaModFix/>
          </a:blip>
          <a:stretch>
            <a:fillRect/>
          </a:stretch>
        </p:blipFill>
        <p:spPr>
          <a:xfrm>
            <a:off x="2330044" y="3143726"/>
            <a:ext cx="587587" cy="469946"/>
          </a:xfrm>
          <a:prstGeom prst="rect">
            <a:avLst/>
          </a:prstGeom>
          <a:noFill/>
          <a:ln>
            <a:noFill/>
          </a:ln>
        </p:spPr>
      </p:pic>
      <p:pic>
        <p:nvPicPr>
          <p:cNvPr id="422" name="Google Shape;422;p64"/>
          <p:cNvPicPr preferRelativeResize="0"/>
          <p:nvPr/>
        </p:nvPicPr>
        <p:blipFill>
          <a:blip r:embed="rId8">
            <a:alphaModFix/>
          </a:blip>
          <a:stretch>
            <a:fillRect/>
          </a:stretch>
        </p:blipFill>
        <p:spPr>
          <a:xfrm>
            <a:off x="1676960" y="3143745"/>
            <a:ext cx="587602" cy="430800"/>
          </a:xfrm>
          <a:prstGeom prst="rect">
            <a:avLst/>
          </a:prstGeom>
          <a:noFill/>
          <a:ln>
            <a:noFill/>
          </a:ln>
        </p:spPr>
      </p:pic>
      <p:pic>
        <p:nvPicPr>
          <p:cNvPr id="423" name="Google Shape;423;p64"/>
          <p:cNvPicPr preferRelativeResize="0"/>
          <p:nvPr/>
        </p:nvPicPr>
        <p:blipFill>
          <a:blip r:embed="rId9">
            <a:alphaModFix/>
          </a:blip>
          <a:stretch>
            <a:fillRect/>
          </a:stretch>
        </p:blipFill>
        <p:spPr>
          <a:xfrm>
            <a:off x="1126784" y="4541739"/>
            <a:ext cx="587600" cy="389176"/>
          </a:xfrm>
          <a:prstGeom prst="rect">
            <a:avLst/>
          </a:prstGeom>
          <a:noFill/>
          <a:ln>
            <a:noFill/>
          </a:ln>
        </p:spPr>
      </p:pic>
      <p:pic>
        <p:nvPicPr>
          <p:cNvPr id="424" name="Google Shape;424;p64"/>
          <p:cNvPicPr preferRelativeResize="0"/>
          <p:nvPr/>
        </p:nvPicPr>
        <p:blipFill>
          <a:blip r:embed="rId10">
            <a:alphaModFix/>
          </a:blip>
          <a:stretch>
            <a:fillRect/>
          </a:stretch>
        </p:blipFill>
        <p:spPr>
          <a:xfrm>
            <a:off x="1849999" y="4541730"/>
            <a:ext cx="769984" cy="427765"/>
          </a:xfrm>
          <a:prstGeom prst="rect">
            <a:avLst/>
          </a:prstGeom>
          <a:noFill/>
          <a:ln>
            <a:noFill/>
          </a:ln>
        </p:spPr>
      </p:pic>
      <p:pic>
        <p:nvPicPr>
          <p:cNvPr id="425" name="Google Shape;425;p64"/>
          <p:cNvPicPr preferRelativeResize="0"/>
          <p:nvPr/>
        </p:nvPicPr>
        <p:blipFill>
          <a:blip r:embed="rId11">
            <a:alphaModFix/>
          </a:blip>
          <a:stretch>
            <a:fillRect/>
          </a:stretch>
        </p:blipFill>
        <p:spPr>
          <a:xfrm>
            <a:off x="3508829" y="4506459"/>
            <a:ext cx="583770" cy="459717"/>
          </a:xfrm>
          <a:prstGeom prst="rect">
            <a:avLst/>
          </a:prstGeom>
          <a:noFill/>
          <a:ln>
            <a:noFill/>
          </a:ln>
        </p:spPr>
      </p:pic>
      <p:pic>
        <p:nvPicPr>
          <p:cNvPr id="426" name="Google Shape;426;p64"/>
          <p:cNvPicPr preferRelativeResize="0"/>
          <p:nvPr/>
        </p:nvPicPr>
        <p:blipFill>
          <a:blip r:embed="rId12">
            <a:alphaModFix/>
          </a:blip>
          <a:stretch>
            <a:fillRect/>
          </a:stretch>
        </p:blipFill>
        <p:spPr>
          <a:xfrm>
            <a:off x="2729053" y="4502606"/>
            <a:ext cx="644168" cy="427766"/>
          </a:xfrm>
          <a:prstGeom prst="rect">
            <a:avLst/>
          </a:prstGeom>
          <a:noFill/>
          <a:ln>
            <a:noFill/>
          </a:ln>
        </p:spPr>
      </p:pic>
      <p:pic>
        <p:nvPicPr>
          <p:cNvPr id="427" name="Google Shape;427;p64"/>
          <p:cNvPicPr preferRelativeResize="0"/>
          <p:nvPr/>
        </p:nvPicPr>
        <p:blipFill>
          <a:blip r:embed="rId13">
            <a:alphaModFix/>
          </a:blip>
          <a:stretch>
            <a:fillRect/>
          </a:stretch>
        </p:blipFill>
        <p:spPr>
          <a:xfrm>
            <a:off x="4868450" y="3405800"/>
            <a:ext cx="2194089" cy="659950"/>
          </a:xfrm>
          <a:prstGeom prst="rect">
            <a:avLst/>
          </a:prstGeom>
          <a:noFill/>
          <a:ln>
            <a:noFill/>
          </a:ln>
        </p:spPr>
      </p:pic>
      <p:grpSp>
        <p:nvGrpSpPr>
          <p:cNvPr id="428" name="Google Shape;428;p64"/>
          <p:cNvGrpSpPr/>
          <p:nvPr/>
        </p:nvGrpSpPr>
        <p:grpSpPr>
          <a:xfrm>
            <a:off x="4714448" y="4516589"/>
            <a:ext cx="780617" cy="505476"/>
            <a:chOff x="6906597" y="4483438"/>
            <a:chExt cx="883751" cy="572324"/>
          </a:xfrm>
        </p:grpSpPr>
        <p:pic>
          <p:nvPicPr>
            <p:cNvPr id="429" name="Google Shape;429;p64"/>
            <p:cNvPicPr preferRelativeResize="0"/>
            <p:nvPr/>
          </p:nvPicPr>
          <p:blipFill>
            <a:blip r:embed="rId14">
              <a:alphaModFix/>
            </a:blip>
            <a:stretch>
              <a:fillRect/>
            </a:stretch>
          </p:blipFill>
          <p:spPr>
            <a:xfrm>
              <a:off x="6906597" y="4483438"/>
              <a:ext cx="883751" cy="572324"/>
            </a:xfrm>
            <a:prstGeom prst="rect">
              <a:avLst/>
            </a:prstGeom>
            <a:noFill/>
            <a:ln>
              <a:noFill/>
            </a:ln>
          </p:spPr>
        </p:pic>
        <p:sp>
          <p:nvSpPr>
            <p:cNvPr id="430" name="Google Shape;430;p64"/>
            <p:cNvSpPr txBox="1"/>
            <p:nvPr/>
          </p:nvSpPr>
          <p:spPr>
            <a:xfrm>
              <a:off x="7193672" y="4902450"/>
              <a:ext cx="309600" cy="69600"/>
            </a:xfrm>
            <a:prstGeom prst="rect">
              <a:avLst/>
            </a:prstGeom>
            <a:solidFill>
              <a:srgbClr val="E3E3E3"/>
            </a:solidFill>
            <a:ln>
              <a:noFill/>
            </a:ln>
          </p:spPr>
          <p:txBody>
            <a:bodyPr spcFirstLastPara="1" wrap="square" lIns="0" tIns="0" rIns="0" bIns="0" anchor="t" anchorCtr="0">
              <a:spAutoFit/>
            </a:bodyPr>
            <a:lstStyle/>
            <a:p>
              <a:pPr marL="0" lvl="0" indent="0" algn="ctr" rtl="0">
                <a:spcBef>
                  <a:spcPts val="0"/>
                </a:spcBef>
                <a:spcAft>
                  <a:spcPts val="0"/>
                </a:spcAft>
                <a:buNone/>
              </a:pPr>
              <a:r>
                <a:rPr lang="sl" sz="400" b="0" i="0" u="none" baseline="0">
                  <a:latin typeface="Spectral SemiBold"/>
                  <a:ea typeface="Spectral SemiBold"/>
                  <a:cs typeface="Spectral SemiBold"/>
                  <a:sym typeface="Spectral SemiBold"/>
                </a:rPr>
                <a:t>2021</a:t>
              </a:r>
              <a:endParaRPr sz="400">
                <a:latin typeface="Spectral SemiBold"/>
                <a:ea typeface="Spectral SemiBold"/>
                <a:cs typeface="Spectral SemiBold"/>
                <a:sym typeface="Spectral SemiBold"/>
              </a:endParaRPr>
            </a:p>
          </p:txBody>
        </p:sp>
      </p:grpSp>
      <p:pic>
        <p:nvPicPr>
          <p:cNvPr id="431" name="Google Shape;431;p64"/>
          <p:cNvPicPr preferRelativeResize="0"/>
          <p:nvPr/>
        </p:nvPicPr>
        <p:blipFill>
          <a:blip r:embed="rId15">
            <a:alphaModFix/>
          </a:blip>
          <a:stretch>
            <a:fillRect/>
          </a:stretch>
        </p:blipFill>
        <p:spPr>
          <a:xfrm>
            <a:off x="8169500" y="2030048"/>
            <a:ext cx="780626" cy="394508"/>
          </a:xfrm>
          <a:prstGeom prst="rect">
            <a:avLst/>
          </a:prstGeom>
          <a:noFill/>
          <a:ln>
            <a:noFill/>
          </a:ln>
        </p:spPr>
      </p:pic>
      <p:pic>
        <p:nvPicPr>
          <p:cNvPr id="432" name="Google Shape;432;p64"/>
          <p:cNvPicPr preferRelativeResize="0"/>
          <p:nvPr/>
        </p:nvPicPr>
        <p:blipFill>
          <a:blip r:embed="rId16">
            <a:alphaModFix/>
          </a:blip>
          <a:stretch>
            <a:fillRect/>
          </a:stretch>
        </p:blipFill>
        <p:spPr>
          <a:xfrm>
            <a:off x="5589968" y="4555448"/>
            <a:ext cx="1185713" cy="427775"/>
          </a:xfrm>
          <a:prstGeom prst="rect">
            <a:avLst/>
          </a:prstGeom>
          <a:noFill/>
          <a:ln>
            <a:noFill/>
          </a:ln>
        </p:spPr>
      </p:pic>
      <p:pic>
        <p:nvPicPr>
          <p:cNvPr id="433" name="Google Shape;433;p64"/>
          <p:cNvPicPr preferRelativeResize="0"/>
          <p:nvPr/>
        </p:nvPicPr>
        <p:blipFill>
          <a:blip r:embed="rId17">
            <a:alphaModFix/>
          </a:blip>
          <a:stretch>
            <a:fillRect/>
          </a:stretch>
        </p:blipFill>
        <p:spPr>
          <a:xfrm>
            <a:off x="7388875" y="1997434"/>
            <a:ext cx="694058" cy="459725"/>
          </a:xfrm>
          <a:prstGeom prst="rect">
            <a:avLst/>
          </a:prstGeom>
          <a:noFill/>
          <a:ln>
            <a:noFill/>
          </a:ln>
        </p:spPr>
      </p:pic>
      <p:sp>
        <p:nvSpPr>
          <p:cNvPr id="434" name="Google Shape;434;p64"/>
          <p:cNvSpPr txBox="1"/>
          <p:nvPr/>
        </p:nvSpPr>
        <p:spPr>
          <a:xfrm>
            <a:off x="7599096" y="2360285"/>
            <a:ext cx="273600" cy="107700"/>
          </a:xfrm>
          <a:prstGeom prst="rect">
            <a:avLst/>
          </a:prstGeom>
          <a:solidFill>
            <a:srgbClr val="DAA503"/>
          </a:solidFill>
          <a:ln>
            <a:noFill/>
          </a:ln>
        </p:spPr>
        <p:txBody>
          <a:bodyPr spcFirstLastPara="1" wrap="square" lIns="0" tIns="0" rIns="0" bIns="0" anchor="t" anchorCtr="0">
            <a:spAutoFit/>
          </a:bodyPr>
          <a:lstStyle/>
          <a:p>
            <a:pPr marL="0" lvl="0" indent="0" algn="ctr" rtl="0">
              <a:spcBef>
                <a:spcPts val="0"/>
              </a:spcBef>
              <a:spcAft>
                <a:spcPts val="0"/>
              </a:spcAft>
              <a:buNone/>
            </a:pPr>
            <a:r>
              <a:rPr lang="sl" sz="700" b="1" i="0" u="none" baseline="0">
                <a:solidFill>
                  <a:srgbClr val="FFFFFF"/>
                </a:solidFill>
                <a:latin typeface="Poppins"/>
                <a:ea typeface="Poppins"/>
                <a:cs typeface="Poppins"/>
                <a:sym typeface="Poppins"/>
              </a:rPr>
              <a:t>2021</a:t>
            </a:r>
            <a:endParaRPr sz="700" b="1">
              <a:solidFill>
                <a:srgbClr val="FFFFFF"/>
              </a:solidFill>
              <a:latin typeface="Poppins"/>
              <a:ea typeface="Poppins"/>
              <a:cs typeface="Poppins"/>
              <a:sym typeface="Poppins"/>
            </a:endParaRPr>
          </a:p>
        </p:txBody>
      </p:sp>
      <p:sp>
        <p:nvSpPr>
          <p:cNvPr id="435" name="Google Shape;435;p64"/>
          <p:cNvSpPr/>
          <p:nvPr/>
        </p:nvSpPr>
        <p:spPr>
          <a:xfrm flipH="1">
            <a:off x="1748492" y="2000763"/>
            <a:ext cx="5597100" cy="1178764"/>
          </a:xfrm>
          <a:prstGeom prst="round2DiagRect">
            <a:avLst>
              <a:gd name="adj1" fmla="val 39336"/>
              <a:gd name="adj2" fmla="val 0"/>
            </a:avLst>
          </a:prstGeom>
          <a:solidFill>
            <a:srgbClr val="FFD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4"/>
          <p:cNvSpPr txBox="1"/>
          <p:nvPr/>
        </p:nvSpPr>
        <p:spPr>
          <a:xfrm>
            <a:off x="1748492" y="2050050"/>
            <a:ext cx="5444100" cy="521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800"/>
              <a:buFont typeface="Arial"/>
              <a:buNone/>
            </a:pPr>
            <a:r>
              <a:rPr lang="sl" sz="3400" b="1" i="0" u="none" baseline="0" dirty="0">
                <a:solidFill>
                  <a:srgbClr val="002C48"/>
                </a:solidFill>
                <a:latin typeface="Proxima Nova"/>
                <a:ea typeface="Proxima Nova"/>
                <a:cs typeface="Proxima Nova"/>
                <a:sym typeface="Proxima Nova"/>
              </a:rPr>
              <a:t>dogodki, priznani </a:t>
            </a:r>
            <a:endParaRPr lang="en-US" sz="3400" b="1" i="0" u="none" baseline="0" dirty="0">
              <a:solidFill>
                <a:srgbClr val="002C48"/>
              </a:solidFill>
              <a:latin typeface="Proxima Nova"/>
              <a:ea typeface="Proxima Nova"/>
              <a:cs typeface="Proxima Nova"/>
              <a:sym typeface="Proxima Nova"/>
            </a:endParaRPr>
          </a:p>
          <a:p>
            <a:pPr marL="0" marR="0" lvl="0" indent="0" algn="ctr" rtl="0">
              <a:lnSpc>
                <a:spcPct val="100000"/>
              </a:lnSpc>
              <a:spcBef>
                <a:spcPts val="0"/>
              </a:spcBef>
              <a:spcAft>
                <a:spcPts val="0"/>
              </a:spcAft>
              <a:buClr>
                <a:srgbClr val="000000"/>
              </a:buClr>
              <a:buSzPts val="3800"/>
              <a:buFont typeface="Arial"/>
              <a:buNone/>
            </a:pPr>
            <a:r>
              <a:rPr lang="sl" sz="3400" b="1" i="0" u="none" baseline="0" dirty="0">
                <a:solidFill>
                  <a:srgbClr val="002C48"/>
                </a:solidFill>
                <a:latin typeface="Proxima Nova"/>
                <a:ea typeface="Proxima Nova"/>
                <a:cs typeface="Proxima Nova"/>
                <a:sym typeface="Proxima Nova"/>
              </a:rPr>
              <a:t>s strani kritikov</a:t>
            </a:r>
            <a:endParaRPr sz="3400" b="1" i="0" u="none" strike="noStrike" cap="none" dirty="0">
              <a:solidFill>
                <a:srgbClr val="002C48"/>
              </a:solidFill>
              <a:latin typeface="Proxima Nova"/>
              <a:ea typeface="Proxima Nova"/>
              <a:cs typeface="Proxima Nova"/>
              <a:sym typeface="Proxima Nov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0"/>
        <p:cNvGrpSpPr/>
        <p:nvPr/>
      </p:nvGrpSpPr>
      <p:grpSpPr>
        <a:xfrm>
          <a:off x="0" y="0"/>
          <a:ext cx="0" cy="0"/>
          <a:chOff x="0" y="0"/>
          <a:chExt cx="0" cy="0"/>
        </a:xfrm>
      </p:grpSpPr>
      <p:sp>
        <p:nvSpPr>
          <p:cNvPr id="441" name="Google Shape;441;p65"/>
          <p:cNvSpPr/>
          <p:nvPr/>
        </p:nvSpPr>
        <p:spPr>
          <a:xfrm>
            <a:off x="6547104" y="822967"/>
            <a:ext cx="2275200" cy="1215300"/>
          </a:xfrm>
          <a:prstGeom prst="round2DiagRect">
            <a:avLst>
              <a:gd name="adj1" fmla="val 40204"/>
              <a:gd name="adj2" fmla="val 0"/>
            </a:avLst>
          </a:prstGeom>
          <a:solidFill>
            <a:srgbClr val="002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5"/>
          <p:cNvSpPr txBox="1"/>
          <p:nvPr/>
        </p:nvSpPr>
        <p:spPr>
          <a:xfrm>
            <a:off x="944625" y="1501550"/>
            <a:ext cx="4952400" cy="52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600">
              <a:solidFill>
                <a:srgbClr val="FFFFFF"/>
              </a:solidFill>
              <a:latin typeface="Proxima Nova"/>
              <a:ea typeface="Proxima Nova"/>
              <a:cs typeface="Proxima Nova"/>
              <a:sym typeface="Proxima Nova"/>
            </a:endParaRPr>
          </a:p>
          <a:p>
            <a:pPr marL="0" marR="0" lvl="0" indent="0" algn="l" rtl="0">
              <a:lnSpc>
                <a:spcPct val="100000"/>
              </a:lnSpc>
              <a:spcBef>
                <a:spcPts val="0"/>
              </a:spcBef>
              <a:spcAft>
                <a:spcPts val="0"/>
              </a:spcAft>
              <a:buNone/>
            </a:pPr>
            <a:endParaRPr sz="1600">
              <a:solidFill>
                <a:srgbClr val="FFFFFF"/>
              </a:solidFill>
              <a:latin typeface="Proxima Nova"/>
              <a:ea typeface="Proxima Nova"/>
              <a:cs typeface="Proxima Nova"/>
              <a:sym typeface="Proxima Nova"/>
            </a:endParaRPr>
          </a:p>
        </p:txBody>
      </p:sp>
      <p:sp>
        <p:nvSpPr>
          <p:cNvPr id="443" name="Google Shape;443;p65"/>
          <p:cNvSpPr/>
          <p:nvPr/>
        </p:nvSpPr>
        <p:spPr>
          <a:xfrm>
            <a:off x="782175" y="3621024"/>
            <a:ext cx="2243100" cy="1215300"/>
          </a:xfrm>
          <a:prstGeom prst="round2DiagRect">
            <a:avLst>
              <a:gd name="adj1" fmla="val 40204"/>
              <a:gd name="adj2" fmla="val 0"/>
            </a:avLst>
          </a:prstGeom>
          <a:solidFill>
            <a:srgbClr val="002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5"/>
          <p:cNvSpPr/>
          <p:nvPr/>
        </p:nvSpPr>
        <p:spPr>
          <a:xfrm>
            <a:off x="6547104" y="2221992"/>
            <a:ext cx="2275200" cy="1215300"/>
          </a:xfrm>
          <a:prstGeom prst="round2DiagRect">
            <a:avLst>
              <a:gd name="adj1" fmla="val 40204"/>
              <a:gd name="adj2" fmla="val 0"/>
            </a:avLst>
          </a:prstGeom>
          <a:solidFill>
            <a:srgbClr val="002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5"/>
          <p:cNvSpPr/>
          <p:nvPr/>
        </p:nvSpPr>
        <p:spPr>
          <a:xfrm>
            <a:off x="3648456" y="3621024"/>
            <a:ext cx="2275200" cy="1215300"/>
          </a:xfrm>
          <a:prstGeom prst="round2DiagRect">
            <a:avLst>
              <a:gd name="adj1" fmla="val 40204"/>
              <a:gd name="adj2" fmla="val 0"/>
            </a:avLst>
          </a:prstGeom>
          <a:solidFill>
            <a:srgbClr val="002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5"/>
          <p:cNvSpPr/>
          <p:nvPr/>
        </p:nvSpPr>
        <p:spPr>
          <a:xfrm>
            <a:off x="3648456" y="2221992"/>
            <a:ext cx="2275200" cy="1215300"/>
          </a:xfrm>
          <a:prstGeom prst="round2DiagRect">
            <a:avLst>
              <a:gd name="adj1" fmla="val 40204"/>
              <a:gd name="adj2" fmla="val 0"/>
            </a:avLst>
          </a:prstGeom>
          <a:solidFill>
            <a:srgbClr val="002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5"/>
          <p:cNvSpPr/>
          <p:nvPr/>
        </p:nvSpPr>
        <p:spPr>
          <a:xfrm>
            <a:off x="780725" y="2221992"/>
            <a:ext cx="2243100" cy="1215300"/>
          </a:xfrm>
          <a:prstGeom prst="round2DiagRect">
            <a:avLst>
              <a:gd name="adj1" fmla="val 40204"/>
              <a:gd name="adj2" fmla="val 0"/>
            </a:avLst>
          </a:prstGeom>
          <a:solidFill>
            <a:srgbClr val="002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5"/>
          <p:cNvSpPr/>
          <p:nvPr/>
        </p:nvSpPr>
        <p:spPr>
          <a:xfrm>
            <a:off x="6547104" y="3621024"/>
            <a:ext cx="2275200" cy="1215300"/>
          </a:xfrm>
          <a:prstGeom prst="round2DiagRect">
            <a:avLst>
              <a:gd name="adj1" fmla="val 40204"/>
              <a:gd name="adj2" fmla="val 0"/>
            </a:avLst>
          </a:prstGeom>
          <a:solidFill>
            <a:srgbClr val="002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49" name="Google Shape;449;p65"/>
          <p:cNvPicPr preferRelativeResize="0"/>
          <p:nvPr/>
        </p:nvPicPr>
        <p:blipFill rotWithShape="1">
          <a:blip r:embed="rId4">
            <a:alphaModFix/>
          </a:blip>
          <a:srcRect l="33575" t="43486" r="16690" b="43682"/>
          <a:stretch/>
        </p:blipFill>
        <p:spPr>
          <a:xfrm>
            <a:off x="0" y="676656"/>
            <a:ext cx="5377543" cy="659950"/>
          </a:xfrm>
          <a:prstGeom prst="rect">
            <a:avLst/>
          </a:prstGeom>
          <a:noFill/>
          <a:ln>
            <a:noFill/>
          </a:ln>
        </p:spPr>
      </p:pic>
      <p:sp>
        <p:nvSpPr>
          <p:cNvPr id="450" name="Google Shape;450;p65"/>
          <p:cNvSpPr txBox="1"/>
          <p:nvPr/>
        </p:nvSpPr>
        <p:spPr>
          <a:xfrm>
            <a:off x="517500" y="644625"/>
            <a:ext cx="7889700" cy="521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sl" sz="3300" b="1" i="0" u="none" baseline="0" dirty="0">
                <a:solidFill>
                  <a:srgbClr val="FFFFFF"/>
                </a:solidFill>
                <a:latin typeface="Proxima Nova"/>
                <a:ea typeface="Proxima Nova"/>
                <a:cs typeface="Proxima Nova"/>
                <a:sym typeface="Proxima Nova"/>
              </a:rPr>
              <a:t>zvezdniška</a:t>
            </a:r>
            <a:r>
              <a:rPr lang="sl" sz="3300" b="1" i="0" u="none" baseline="0" dirty="0">
                <a:solidFill>
                  <a:srgbClr val="FFD520"/>
                </a:solidFill>
                <a:latin typeface="Proxima Nova"/>
                <a:ea typeface="Proxima Nova"/>
                <a:cs typeface="Proxima Nova"/>
                <a:sym typeface="Proxima Nova"/>
              </a:rPr>
              <a:t> sodelovanja</a:t>
            </a:r>
            <a:endParaRPr sz="3300" b="1" i="0" u="none" strike="noStrike" cap="none" dirty="0">
              <a:solidFill>
                <a:srgbClr val="FFD520"/>
              </a:solidFill>
              <a:latin typeface="Proxima Nova"/>
              <a:ea typeface="Proxima Nova"/>
              <a:cs typeface="Proxima Nova"/>
              <a:sym typeface="Proxima Nova"/>
            </a:endParaRPr>
          </a:p>
        </p:txBody>
      </p:sp>
      <p:pic>
        <p:nvPicPr>
          <p:cNvPr id="451" name="Google Shape;451;p65"/>
          <p:cNvPicPr preferRelativeResize="0"/>
          <p:nvPr/>
        </p:nvPicPr>
        <p:blipFill rotWithShape="1">
          <a:blip r:embed="rId5">
            <a:alphaModFix/>
          </a:blip>
          <a:srcRect l="6080" r="6682" b="17471"/>
          <a:stretch/>
        </p:blipFill>
        <p:spPr>
          <a:xfrm>
            <a:off x="329184" y="3621024"/>
            <a:ext cx="880835" cy="1215265"/>
          </a:xfrm>
          <a:prstGeom prst="rect">
            <a:avLst/>
          </a:prstGeom>
          <a:noFill/>
          <a:ln>
            <a:noFill/>
          </a:ln>
        </p:spPr>
      </p:pic>
      <p:pic>
        <p:nvPicPr>
          <p:cNvPr id="452" name="Google Shape;452;p65"/>
          <p:cNvPicPr preferRelativeResize="0"/>
          <p:nvPr/>
        </p:nvPicPr>
        <p:blipFill rotWithShape="1">
          <a:blip r:embed="rId6">
            <a:alphaModFix/>
          </a:blip>
          <a:srcRect l="552" r="4227" b="12411"/>
          <a:stretch/>
        </p:blipFill>
        <p:spPr>
          <a:xfrm>
            <a:off x="3227832" y="2221992"/>
            <a:ext cx="880826" cy="1215300"/>
          </a:xfrm>
          <a:prstGeom prst="rect">
            <a:avLst/>
          </a:prstGeom>
          <a:noFill/>
          <a:ln>
            <a:noFill/>
          </a:ln>
        </p:spPr>
      </p:pic>
      <p:pic>
        <p:nvPicPr>
          <p:cNvPr id="453" name="Google Shape;453;p65"/>
          <p:cNvPicPr preferRelativeResize="0"/>
          <p:nvPr/>
        </p:nvPicPr>
        <p:blipFill rotWithShape="1">
          <a:blip r:embed="rId7">
            <a:alphaModFix/>
          </a:blip>
          <a:srcRect l="22876" t="1602" r="13912" b="40536"/>
          <a:stretch/>
        </p:blipFill>
        <p:spPr>
          <a:xfrm>
            <a:off x="6126480" y="2221992"/>
            <a:ext cx="880840" cy="1215268"/>
          </a:xfrm>
          <a:prstGeom prst="rect">
            <a:avLst/>
          </a:prstGeom>
          <a:noFill/>
          <a:ln>
            <a:noFill/>
          </a:ln>
        </p:spPr>
      </p:pic>
      <p:sp>
        <p:nvSpPr>
          <p:cNvPr id="454" name="Google Shape;454;p65"/>
          <p:cNvSpPr txBox="1"/>
          <p:nvPr/>
        </p:nvSpPr>
        <p:spPr>
          <a:xfrm>
            <a:off x="7077456" y="2295144"/>
            <a:ext cx="16929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 b="1" i="0" u="none" baseline="0">
                <a:solidFill>
                  <a:srgbClr val="FFD520"/>
                </a:solidFill>
                <a:latin typeface="Proxima Nova"/>
                <a:ea typeface="Proxima Nova"/>
                <a:cs typeface="Proxima Nova"/>
                <a:sym typeface="Proxima Nova"/>
              </a:rPr>
              <a:t>Laura Carmichael</a:t>
            </a:r>
            <a:endParaRPr b="1">
              <a:solidFill>
                <a:srgbClr val="FFD520"/>
              </a:solidFill>
              <a:latin typeface="Proxima Nova"/>
              <a:ea typeface="Proxima Nova"/>
              <a:cs typeface="Proxima Nova"/>
              <a:sym typeface="Proxima Nova"/>
            </a:endParaRPr>
          </a:p>
          <a:p>
            <a:pPr marL="0" lvl="0" indent="0" algn="l" rtl="0">
              <a:spcBef>
                <a:spcPts val="0"/>
              </a:spcBef>
              <a:spcAft>
                <a:spcPts val="0"/>
              </a:spcAft>
              <a:buNone/>
            </a:pPr>
            <a:r>
              <a:rPr lang="sl" sz="1100" b="0" i="0" u="none" baseline="0">
                <a:solidFill>
                  <a:schemeClr val="lt1"/>
                </a:solidFill>
                <a:latin typeface="Proxima Nova"/>
                <a:ea typeface="Proxima Nova"/>
                <a:cs typeface="Proxima Nova"/>
                <a:sym typeface="Proxima Nova"/>
              </a:rPr>
              <a:t>Znanka iz serije </a:t>
            </a:r>
            <a:r>
              <a:rPr lang="sl" sz="1100" b="0" i="1" u="none" baseline="0">
                <a:solidFill>
                  <a:srgbClr val="A8D0DA"/>
                </a:solidFill>
                <a:latin typeface="Proxima Nova"/>
                <a:ea typeface="Proxima Nova"/>
                <a:cs typeface="Proxima Nova"/>
                <a:sym typeface="Proxima Nova"/>
              </a:rPr>
              <a:t>Downton Abbey</a:t>
            </a:r>
            <a:r>
              <a:rPr lang="sl" sz="1100" b="0" i="0" u="none" baseline="0">
                <a:solidFill>
                  <a:schemeClr val="lt1"/>
                </a:solidFill>
                <a:latin typeface="Proxima Nova"/>
                <a:ea typeface="Proxima Nova"/>
                <a:cs typeface="Proxima Nova"/>
                <a:sym typeface="Proxima Nova"/>
              </a:rPr>
              <a:t>, </a:t>
            </a:r>
            <a:r>
              <a:rPr lang="sl" sz="1100" b="0" i="0" u="none" baseline="0">
                <a:solidFill>
                  <a:srgbClr val="FFFFFF"/>
                </a:solidFill>
                <a:latin typeface="Proxima Nova"/>
                <a:ea typeface="Proxima Nova"/>
                <a:cs typeface="Proxima Nova"/>
                <a:sym typeface="Proxima Nova"/>
              </a:rPr>
              <a:t>je pripovedovalka v seriji </a:t>
            </a:r>
            <a:r>
              <a:rPr lang="sl" sz="1100" b="1" i="1" u="none" baseline="0">
                <a:solidFill>
                  <a:srgbClr val="FFFFFF"/>
                </a:solidFill>
                <a:latin typeface="Proxima Nova"/>
                <a:ea typeface="Proxima Nova"/>
                <a:cs typeface="Proxima Nova"/>
                <a:sym typeface="Proxima Nova"/>
              </a:rPr>
              <a:t>A Wild Year on Earth</a:t>
            </a:r>
            <a:endParaRPr sz="1100" i="1"/>
          </a:p>
        </p:txBody>
      </p:sp>
      <p:sp>
        <p:nvSpPr>
          <p:cNvPr id="455" name="Google Shape;455;p65"/>
          <p:cNvSpPr txBox="1"/>
          <p:nvPr/>
        </p:nvSpPr>
        <p:spPr>
          <a:xfrm>
            <a:off x="1289304" y="3694176"/>
            <a:ext cx="16917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 b="1" i="0" u="none" baseline="0">
                <a:solidFill>
                  <a:srgbClr val="FFD520"/>
                </a:solidFill>
                <a:latin typeface="Proxima Nova"/>
                <a:ea typeface="Proxima Nova"/>
                <a:cs typeface="Proxima Nova"/>
                <a:sym typeface="Proxima Nova"/>
              </a:rPr>
              <a:t>Helen Baxendale</a:t>
            </a:r>
            <a:endParaRPr b="1">
              <a:solidFill>
                <a:srgbClr val="FFD520"/>
              </a:solidFill>
              <a:latin typeface="Proxima Nova"/>
              <a:ea typeface="Proxima Nova"/>
              <a:cs typeface="Proxima Nova"/>
              <a:sym typeface="Proxima Nova"/>
            </a:endParaRPr>
          </a:p>
          <a:p>
            <a:pPr marL="0" lvl="0" indent="0" algn="l" rtl="0">
              <a:spcBef>
                <a:spcPts val="0"/>
              </a:spcBef>
              <a:spcAft>
                <a:spcPts val="0"/>
              </a:spcAft>
              <a:buNone/>
            </a:pPr>
            <a:r>
              <a:rPr lang="sl" sz="1100" b="0" i="0" u="none" baseline="0">
                <a:solidFill>
                  <a:schemeClr val="lt1"/>
                </a:solidFill>
                <a:latin typeface="Proxima Nova"/>
                <a:ea typeface="Proxima Nova"/>
                <a:cs typeface="Proxima Nova"/>
                <a:sym typeface="Proxima Nova"/>
              </a:rPr>
              <a:t>Iz serije </a:t>
            </a:r>
            <a:r>
              <a:rPr lang="sl" sz="1100" b="0" i="1" u="none" baseline="0">
                <a:solidFill>
                  <a:srgbClr val="A8D0DA"/>
                </a:solidFill>
                <a:latin typeface="Proxima Nova"/>
                <a:ea typeface="Proxima Nova"/>
                <a:cs typeface="Proxima Nova"/>
                <a:sym typeface="Proxima Nova"/>
              </a:rPr>
              <a:t>Prijatelji</a:t>
            </a:r>
            <a:r>
              <a:rPr lang="sl" sz="1100" b="0" i="0" u="none" baseline="0">
                <a:solidFill>
                  <a:schemeClr val="lt1"/>
                </a:solidFill>
                <a:latin typeface="Proxima Nova"/>
                <a:ea typeface="Proxima Nova"/>
                <a:cs typeface="Proxima Nova"/>
                <a:sym typeface="Proxima Nova"/>
              </a:rPr>
              <a:t> </a:t>
            </a:r>
            <a:r>
              <a:rPr lang="sl" sz="1100" b="0" i="0" u="none" baseline="0">
                <a:solidFill>
                  <a:srgbClr val="FFFFFF"/>
                </a:solidFill>
                <a:latin typeface="Proxima Nova"/>
                <a:ea typeface="Proxima Nova"/>
                <a:cs typeface="Proxima Nova"/>
                <a:sym typeface="Proxima Nova"/>
              </a:rPr>
              <a:t>je pripovedovalka v seriji </a:t>
            </a:r>
            <a:r>
              <a:rPr lang="sl" sz="1100" b="1" i="1" u="none" baseline="0">
                <a:solidFill>
                  <a:srgbClr val="FFFFFF"/>
                </a:solidFill>
                <a:latin typeface="Proxima Nova"/>
                <a:ea typeface="Proxima Nova"/>
                <a:cs typeface="Proxima Nova"/>
                <a:sym typeface="Proxima Nova"/>
              </a:rPr>
              <a:t>Malawi Wildlife Rescue</a:t>
            </a:r>
            <a:r>
              <a:rPr lang="sl" sz="1100" b="0" i="1" u="none" baseline="0">
                <a:solidFill>
                  <a:srgbClr val="FFFFFF"/>
                </a:solidFill>
                <a:latin typeface="Proxima Nova"/>
                <a:ea typeface="Proxima Nova"/>
                <a:cs typeface="Proxima Nova"/>
                <a:sym typeface="Proxima Nova"/>
              </a:rPr>
              <a:t> </a:t>
            </a:r>
            <a:endParaRPr sz="1100" i="1"/>
          </a:p>
        </p:txBody>
      </p:sp>
      <p:pic>
        <p:nvPicPr>
          <p:cNvPr id="456" name="Google Shape;456;p65"/>
          <p:cNvPicPr preferRelativeResize="0"/>
          <p:nvPr/>
        </p:nvPicPr>
        <p:blipFill rotWithShape="1">
          <a:blip r:embed="rId8">
            <a:alphaModFix/>
          </a:blip>
          <a:srcRect l="18300" r="38749" b="11158"/>
          <a:stretch/>
        </p:blipFill>
        <p:spPr>
          <a:xfrm>
            <a:off x="3227832" y="3621024"/>
            <a:ext cx="880825" cy="1215251"/>
          </a:xfrm>
          <a:prstGeom prst="rect">
            <a:avLst/>
          </a:prstGeom>
          <a:noFill/>
          <a:ln>
            <a:noFill/>
          </a:ln>
        </p:spPr>
      </p:pic>
      <p:sp>
        <p:nvSpPr>
          <p:cNvPr id="457" name="Google Shape;457;p65"/>
          <p:cNvSpPr txBox="1"/>
          <p:nvPr/>
        </p:nvSpPr>
        <p:spPr>
          <a:xfrm>
            <a:off x="7077456" y="896450"/>
            <a:ext cx="16929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 b="1" i="0" u="none" baseline="0" dirty="0">
                <a:solidFill>
                  <a:srgbClr val="FFD520"/>
                </a:solidFill>
                <a:latin typeface="Proxima Nova"/>
                <a:ea typeface="Proxima Nova"/>
                <a:cs typeface="Proxima Nova"/>
                <a:sym typeface="Proxima Nova"/>
              </a:rPr>
              <a:t>Sean Bean</a:t>
            </a:r>
            <a:endParaRPr b="1" dirty="0">
              <a:solidFill>
                <a:srgbClr val="FFD520"/>
              </a:solidFill>
              <a:latin typeface="Proxima Nova"/>
              <a:ea typeface="Proxima Nova"/>
              <a:cs typeface="Proxima Nova"/>
              <a:sym typeface="Proxima Nova"/>
            </a:endParaRPr>
          </a:p>
          <a:p>
            <a:pPr marL="0" lvl="0" indent="0" algn="l" rtl="0">
              <a:spcBef>
                <a:spcPts val="0"/>
              </a:spcBef>
              <a:spcAft>
                <a:spcPts val="0"/>
              </a:spcAft>
              <a:buNone/>
            </a:pPr>
            <a:r>
              <a:rPr lang="sl" sz="1100" b="0" i="0" u="none" baseline="0" dirty="0">
                <a:solidFill>
                  <a:srgbClr val="FFFFFF"/>
                </a:solidFill>
                <a:latin typeface="Proxima Nova"/>
                <a:ea typeface="Proxima Nova"/>
                <a:cs typeface="Proxima Nova"/>
                <a:sym typeface="Proxima Nova"/>
              </a:rPr>
              <a:t>Znanec iz serije </a:t>
            </a:r>
            <a:r>
              <a:rPr lang="sl" sz="1100" b="0" i="1" u="none" baseline="0" dirty="0">
                <a:solidFill>
                  <a:srgbClr val="A8D0DA"/>
                </a:solidFill>
                <a:latin typeface="Proxima Nova"/>
                <a:ea typeface="Proxima Nova"/>
                <a:cs typeface="Proxima Nova"/>
                <a:sym typeface="Proxima Nova"/>
              </a:rPr>
              <a:t>Igra prestolov</a:t>
            </a:r>
            <a:r>
              <a:rPr lang="sl" sz="1100" b="0" i="0" u="none" baseline="0" dirty="0">
                <a:solidFill>
                  <a:srgbClr val="FFFFFF"/>
                </a:solidFill>
                <a:latin typeface="Proxima Nova"/>
                <a:ea typeface="Proxima Nova"/>
                <a:cs typeface="Proxima Nova"/>
                <a:sym typeface="Proxima Nova"/>
              </a:rPr>
              <a:t> je pripovedovalec v seriji </a:t>
            </a:r>
            <a:r>
              <a:rPr lang="sl" sz="1100" b="1" i="1" u="none" baseline="0" dirty="0">
                <a:solidFill>
                  <a:srgbClr val="FFFFFF"/>
                </a:solidFill>
                <a:latin typeface="Proxima Nova"/>
                <a:ea typeface="Proxima Nova"/>
                <a:cs typeface="Proxima Nova"/>
                <a:sym typeface="Proxima Nova"/>
              </a:rPr>
              <a:t>Osprey: Sea Raptor</a:t>
            </a:r>
            <a:r>
              <a:rPr lang="sl" sz="1100" b="0" i="0" u="none" baseline="0" dirty="0">
                <a:solidFill>
                  <a:srgbClr val="FFFFFF"/>
                </a:solidFill>
                <a:latin typeface="Proxima Nova"/>
                <a:ea typeface="Proxima Nova"/>
                <a:cs typeface="Proxima Nova"/>
                <a:sym typeface="Proxima Nova"/>
              </a:rPr>
              <a:t>, </a:t>
            </a:r>
            <a:r>
              <a:rPr lang="en-US" sz="1100" dirty="0">
                <a:solidFill>
                  <a:srgbClr val="FFFFFF"/>
                </a:solidFill>
                <a:latin typeface="Proxima Nova"/>
                <a:ea typeface="Proxima Nova"/>
                <a:cs typeface="Proxima Nova"/>
                <a:sym typeface="Proxima Nova"/>
              </a:rPr>
              <a:t>s</a:t>
            </a:r>
            <a:r>
              <a:rPr lang="sl" sz="1100" b="0" i="0" u="none" baseline="0" dirty="0">
                <a:solidFill>
                  <a:srgbClr val="FFFFFF"/>
                </a:solidFill>
                <a:latin typeface="Proxima Nova"/>
                <a:ea typeface="Proxima Nova"/>
                <a:cs typeface="Proxima Nova"/>
                <a:sym typeface="Proxima Nova"/>
              </a:rPr>
              <a:t> premiero leta 2021</a:t>
            </a:r>
            <a:endParaRPr sz="1100" dirty="0">
              <a:latin typeface="Proxima Nova"/>
              <a:ea typeface="Proxima Nova"/>
              <a:cs typeface="Proxima Nova"/>
              <a:sym typeface="Proxima Nova"/>
            </a:endParaRPr>
          </a:p>
        </p:txBody>
      </p:sp>
      <p:sp>
        <p:nvSpPr>
          <p:cNvPr id="458" name="Google Shape;458;p65"/>
          <p:cNvSpPr txBox="1"/>
          <p:nvPr/>
        </p:nvSpPr>
        <p:spPr>
          <a:xfrm>
            <a:off x="1289304" y="2295144"/>
            <a:ext cx="16929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 b="1" i="0" u="none" baseline="0">
                <a:solidFill>
                  <a:srgbClr val="FFD520"/>
                </a:solidFill>
                <a:latin typeface="Proxima Nova"/>
                <a:ea typeface="Proxima Nova"/>
                <a:cs typeface="Proxima Nova"/>
                <a:sym typeface="Proxima Nova"/>
              </a:rPr>
              <a:t>Hugo Weaving</a:t>
            </a:r>
            <a:endParaRPr b="1">
              <a:solidFill>
                <a:srgbClr val="FFD520"/>
              </a:solidFill>
              <a:latin typeface="Proxima Nova"/>
              <a:ea typeface="Proxima Nova"/>
              <a:cs typeface="Proxima Nova"/>
              <a:sym typeface="Proxima Nova"/>
            </a:endParaRPr>
          </a:p>
          <a:p>
            <a:pPr marL="0" lvl="0" indent="0" algn="l" rtl="0">
              <a:spcBef>
                <a:spcPts val="0"/>
              </a:spcBef>
              <a:spcAft>
                <a:spcPts val="0"/>
              </a:spcAft>
              <a:buNone/>
            </a:pPr>
            <a:r>
              <a:rPr lang="sl" sz="1100" b="0" i="0" u="none" baseline="0">
                <a:solidFill>
                  <a:schemeClr val="lt1"/>
                </a:solidFill>
                <a:latin typeface="Proxima Nova"/>
                <a:ea typeface="Proxima Nova"/>
                <a:cs typeface="Proxima Nova"/>
                <a:sym typeface="Proxima Nova"/>
              </a:rPr>
              <a:t>Iz filma </a:t>
            </a:r>
            <a:r>
              <a:rPr lang="sl" sz="1100" b="0" i="1" u="none" baseline="0">
                <a:solidFill>
                  <a:srgbClr val="A8D0DA"/>
                </a:solidFill>
                <a:latin typeface="Proxima Nova"/>
                <a:ea typeface="Proxima Nova"/>
                <a:cs typeface="Proxima Nova"/>
                <a:sym typeface="Proxima Nova"/>
              </a:rPr>
              <a:t>Matrica</a:t>
            </a:r>
            <a:r>
              <a:rPr lang="sl" sz="1100" b="0" i="0" u="none" baseline="0">
                <a:solidFill>
                  <a:schemeClr val="lt1"/>
                </a:solidFill>
                <a:latin typeface="Proxima Nova"/>
                <a:ea typeface="Proxima Nova"/>
                <a:cs typeface="Proxima Nova"/>
                <a:sym typeface="Proxima Nova"/>
              </a:rPr>
              <a:t> </a:t>
            </a:r>
            <a:r>
              <a:rPr lang="sl" sz="1100" b="0" i="0" u="none" baseline="0">
                <a:solidFill>
                  <a:srgbClr val="FFFFFF"/>
                </a:solidFill>
                <a:latin typeface="Proxima Nova"/>
                <a:ea typeface="Proxima Nova"/>
                <a:cs typeface="Proxima Nova"/>
                <a:sym typeface="Proxima Nova"/>
              </a:rPr>
              <a:t>pripoveduje v filmu </a:t>
            </a:r>
            <a:r>
              <a:rPr lang="sl" sz="1100" b="1" i="1" u="none" baseline="0">
                <a:solidFill>
                  <a:srgbClr val="FFFFFF"/>
                </a:solidFill>
                <a:latin typeface="Proxima Nova"/>
                <a:ea typeface="Proxima Nova"/>
                <a:cs typeface="Proxima Nova"/>
                <a:sym typeface="Proxima Nova"/>
              </a:rPr>
              <a:t>After the Wildfires</a:t>
            </a:r>
            <a:endParaRPr sz="1000">
              <a:solidFill>
                <a:srgbClr val="FFFFFF"/>
              </a:solidFill>
              <a:latin typeface="Proxima Nova"/>
              <a:ea typeface="Proxima Nova"/>
              <a:cs typeface="Proxima Nova"/>
              <a:sym typeface="Proxima Nova"/>
            </a:endParaRPr>
          </a:p>
        </p:txBody>
      </p:sp>
      <p:pic>
        <p:nvPicPr>
          <p:cNvPr id="459" name="Google Shape;459;p65"/>
          <p:cNvPicPr preferRelativeResize="0"/>
          <p:nvPr/>
        </p:nvPicPr>
        <p:blipFill rotWithShape="1">
          <a:blip r:embed="rId9">
            <a:alphaModFix/>
          </a:blip>
          <a:srcRect l="7961" b="15383"/>
          <a:stretch/>
        </p:blipFill>
        <p:spPr>
          <a:xfrm>
            <a:off x="329184" y="2221992"/>
            <a:ext cx="880825" cy="1215251"/>
          </a:xfrm>
          <a:prstGeom prst="rect">
            <a:avLst/>
          </a:prstGeom>
          <a:noFill/>
          <a:ln>
            <a:noFill/>
          </a:ln>
        </p:spPr>
      </p:pic>
      <p:pic>
        <p:nvPicPr>
          <p:cNvPr id="460" name="Google Shape;460;p65"/>
          <p:cNvPicPr preferRelativeResize="0"/>
          <p:nvPr/>
        </p:nvPicPr>
        <p:blipFill rotWithShape="1">
          <a:blip r:embed="rId10">
            <a:alphaModFix/>
          </a:blip>
          <a:srcRect l="13782" r="13790" b="69"/>
          <a:stretch/>
        </p:blipFill>
        <p:spPr>
          <a:xfrm>
            <a:off x="6126480" y="822588"/>
            <a:ext cx="880850" cy="1215250"/>
          </a:xfrm>
          <a:prstGeom prst="rect">
            <a:avLst/>
          </a:prstGeom>
          <a:noFill/>
          <a:ln>
            <a:noFill/>
          </a:ln>
        </p:spPr>
      </p:pic>
      <p:sp>
        <p:nvSpPr>
          <p:cNvPr id="461" name="Google Shape;461;p65"/>
          <p:cNvSpPr txBox="1"/>
          <p:nvPr/>
        </p:nvSpPr>
        <p:spPr>
          <a:xfrm>
            <a:off x="7077456" y="3694176"/>
            <a:ext cx="16929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 b="1" i="0" u="none" baseline="0">
                <a:solidFill>
                  <a:srgbClr val="FFD520"/>
                </a:solidFill>
                <a:latin typeface="Proxima Nova"/>
                <a:ea typeface="Proxima Nova"/>
                <a:cs typeface="Proxima Nova"/>
                <a:sym typeface="Proxima Nova"/>
              </a:rPr>
              <a:t>Hugh Bonneville</a:t>
            </a:r>
            <a:endParaRPr b="1">
              <a:solidFill>
                <a:srgbClr val="FFD520"/>
              </a:solidFill>
              <a:latin typeface="Proxima Nova"/>
              <a:ea typeface="Proxima Nova"/>
              <a:cs typeface="Proxima Nova"/>
              <a:sym typeface="Proxima Nova"/>
            </a:endParaRPr>
          </a:p>
          <a:p>
            <a:pPr marL="0" lvl="0" indent="0" algn="l" rtl="0">
              <a:spcBef>
                <a:spcPts val="0"/>
              </a:spcBef>
              <a:spcAft>
                <a:spcPts val="0"/>
              </a:spcAft>
              <a:buNone/>
            </a:pPr>
            <a:r>
              <a:rPr lang="sl" sz="1100" b="0" i="0" u="none" baseline="0">
                <a:solidFill>
                  <a:schemeClr val="lt1"/>
                </a:solidFill>
                <a:latin typeface="Proxima Nova"/>
                <a:ea typeface="Proxima Nova"/>
                <a:cs typeface="Proxima Nova"/>
                <a:sym typeface="Proxima Nova"/>
              </a:rPr>
              <a:t>Znanec iz serije </a:t>
            </a:r>
            <a:r>
              <a:rPr lang="sl" sz="1100" b="0" i="1" u="none" baseline="0">
                <a:solidFill>
                  <a:srgbClr val="A8D0DA"/>
                </a:solidFill>
                <a:latin typeface="Proxima Nova"/>
                <a:ea typeface="Proxima Nova"/>
                <a:cs typeface="Proxima Nova"/>
                <a:sym typeface="Proxima Nova"/>
              </a:rPr>
              <a:t>Downton Abbey</a:t>
            </a:r>
            <a:r>
              <a:rPr lang="sl" sz="1100" b="0" i="0" u="none" baseline="0">
                <a:solidFill>
                  <a:schemeClr val="lt1"/>
                </a:solidFill>
                <a:latin typeface="Proxima Nova"/>
                <a:ea typeface="Proxima Nova"/>
                <a:cs typeface="Proxima Nova"/>
                <a:sym typeface="Proxima Nova"/>
              </a:rPr>
              <a:t>, </a:t>
            </a:r>
            <a:r>
              <a:rPr lang="sl" sz="1100" b="0" i="0" u="none" baseline="0">
                <a:solidFill>
                  <a:srgbClr val="FFFFFF"/>
                </a:solidFill>
                <a:latin typeface="Proxima Nova"/>
                <a:ea typeface="Proxima Nova"/>
                <a:cs typeface="Proxima Nova"/>
                <a:sym typeface="Proxima Nova"/>
              </a:rPr>
              <a:t>je pripovedovalev v seriji </a:t>
            </a:r>
            <a:r>
              <a:rPr lang="sl" sz="1100" b="1" i="1" u="none" baseline="0">
                <a:solidFill>
                  <a:srgbClr val="FFFFFF"/>
                </a:solidFill>
                <a:latin typeface="Proxima Nova"/>
                <a:ea typeface="Proxima Nova"/>
                <a:cs typeface="Proxima Nova"/>
                <a:sym typeface="Proxima Nova"/>
              </a:rPr>
              <a:t>Wild Tales from the Farm</a:t>
            </a:r>
            <a:endParaRPr sz="900"/>
          </a:p>
        </p:txBody>
      </p:sp>
      <p:pic>
        <p:nvPicPr>
          <p:cNvPr id="462" name="Google Shape;462;p65"/>
          <p:cNvPicPr preferRelativeResize="0"/>
          <p:nvPr/>
        </p:nvPicPr>
        <p:blipFill rotWithShape="1">
          <a:blip r:embed="rId11">
            <a:alphaModFix/>
          </a:blip>
          <a:srcRect l="9820" t="4158" r="9812" b="12681"/>
          <a:stretch/>
        </p:blipFill>
        <p:spPr>
          <a:xfrm>
            <a:off x="6126480" y="3621024"/>
            <a:ext cx="880836" cy="1215263"/>
          </a:xfrm>
          <a:prstGeom prst="rect">
            <a:avLst/>
          </a:prstGeom>
          <a:noFill/>
          <a:ln>
            <a:noFill/>
          </a:ln>
        </p:spPr>
      </p:pic>
      <p:sp>
        <p:nvSpPr>
          <p:cNvPr id="463" name="Google Shape;463;p65"/>
          <p:cNvSpPr/>
          <p:nvPr/>
        </p:nvSpPr>
        <p:spPr>
          <a:xfrm>
            <a:off x="637525" y="1575150"/>
            <a:ext cx="253800" cy="247200"/>
          </a:xfrm>
          <a:prstGeom prst="round2DiagRect">
            <a:avLst>
              <a:gd name="adj1" fmla="val 40204"/>
              <a:gd name="adj2" fmla="val 0"/>
            </a:avLst>
          </a:prstGeom>
          <a:solidFill>
            <a:srgbClr val="DE53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5"/>
          <p:cNvSpPr txBox="1"/>
          <p:nvPr/>
        </p:nvSpPr>
        <p:spPr>
          <a:xfrm>
            <a:off x="4202625" y="2295144"/>
            <a:ext cx="16929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 b="1" i="0" u="none" baseline="0" dirty="0">
                <a:solidFill>
                  <a:srgbClr val="FFD520"/>
                </a:solidFill>
                <a:latin typeface="Proxima Nova"/>
                <a:ea typeface="Proxima Nova"/>
                <a:cs typeface="Proxima Nova"/>
                <a:sym typeface="Proxima Nova"/>
              </a:rPr>
              <a:t>Ewan McGregor</a:t>
            </a:r>
            <a:endParaRPr b="1" dirty="0">
              <a:solidFill>
                <a:srgbClr val="FFD520"/>
              </a:solidFill>
              <a:latin typeface="Proxima Nova"/>
              <a:ea typeface="Proxima Nova"/>
              <a:cs typeface="Proxima Nova"/>
              <a:sym typeface="Proxima Nova"/>
            </a:endParaRPr>
          </a:p>
          <a:p>
            <a:pPr marL="0" lvl="0" indent="0" algn="l" rtl="0">
              <a:spcBef>
                <a:spcPts val="0"/>
              </a:spcBef>
              <a:spcAft>
                <a:spcPts val="0"/>
              </a:spcAft>
              <a:buNone/>
            </a:pPr>
            <a:r>
              <a:rPr lang="sl" sz="1100" b="0" i="0" u="none" baseline="0" dirty="0">
                <a:solidFill>
                  <a:srgbClr val="FFFFFF"/>
                </a:solidFill>
                <a:latin typeface="Proxima Nova"/>
                <a:ea typeface="Proxima Nova"/>
                <a:cs typeface="Proxima Nova"/>
                <a:sym typeface="Proxima Nova"/>
              </a:rPr>
              <a:t>Znanec iz filma </a:t>
            </a:r>
            <a:r>
              <a:rPr lang="sl" sz="1100" b="0" i="1" u="none" baseline="0" dirty="0">
                <a:solidFill>
                  <a:srgbClr val="A8D0DA"/>
                </a:solidFill>
                <a:latin typeface="Proxima Nova"/>
                <a:ea typeface="Proxima Nova"/>
                <a:cs typeface="Proxima Nova"/>
                <a:sym typeface="Proxima Nova"/>
              </a:rPr>
              <a:t>Zvezdne steze</a:t>
            </a:r>
            <a:r>
              <a:rPr lang="en-US" sz="1100" b="0" i="1" u="none" baseline="0" dirty="0">
                <a:solidFill>
                  <a:srgbClr val="A8D0DA"/>
                </a:solidFill>
                <a:latin typeface="Proxima Nova"/>
                <a:ea typeface="Proxima Nova"/>
                <a:cs typeface="Proxima Nova"/>
                <a:sym typeface="Proxima Nova"/>
              </a:rPr>
              <a:t> </a:t>
            </a:r>
            <a:r>
              <a:rPr lang="sl" sz="1100" b="0" i="0" u="none" baseline="0" dirty="0">
                <a:solidFill>
                  <a:srgbClr val="FFFFFF"/>
                </a:solidFill>
                <a:latin typeface="Proxima Nova"/>
                <a:ea typeface="Proxima Nova"/>
                <a:cs typeface="Proxima Nova"/>
                <a:sym typeface="Proxima Nova"/>
              </a:rPr>
              <a:t>je pripovedovalec v seriji </a:t>
            </a:r>
            <a:r>
              <a:rPr lang="sl" sz="1100" b="1" i="1" u="none" baseline="0" dirty="0">
                <a:solidFill>
                  <a:srgbClr val="FFFFFF"/>
                </a:solidFill>
                <a:latin typeface="Proxima Nova"/>
                <a:ea typeface="Proxima Nova"/>
                <a:cs typeface="Proxima Nova"/>
                <a:sym typeface="Proxima Nova"/>
              </a:rPr>
              <a:t>Stormborn</a:t>
            </a:r>
            <a:r>
              <a:rPr lang="sl" sz="1100" b="0" i="1" u="none" baseline="0" dirty="0">
                <a:solidFill>
                  <a:srgbClr val="FFFFFF"/>
                </a:solidFill>
                <a:latin typeface="Proxima Nova"/>
                <a:ea typeface="Proxima Nova"/>
                <a:cs typeface="Proxima Nova"/>
                <a:sym typeface="Proxima Nova"/>
              </a:rPr>
              <a:t>, </a:t>
            </a:r>
            <a:r>
              <a:rPr lang="sl" sz="1100" b="0" i="0" u="none" baseline="0" dirty="0">
                <a:solidFill>
                  <a:srgbClr val="FFFFFF"/>
                </a:solidFill>
                <a:latin typeface="Proxima Nova"/>
                <a:ea typeface="Proxima Nova"/>
                <a:cs typeface="Proxima Nova"/>
                <a:sym typeface="Proxima Nova"/>
              </a:rPr>
              <a:t>ki je doživela premiero novembra 2020 </a:t>
            </a:r>
            <a:endParaRPr sz="1100" dirty="0"/>
          </a:p>
        </p:txBody>
      </p:sp>
      <p:sp>
        <p:nvSpPr>
          <p:cNvPr id="465" name="Google Shape;465;p65"/>
          <p:cNvSpPr txBox="1"/>
          <p:nvPr/>
        </p:nvSpPr>
        <p:spPr>
          <a:xfrm>
            <a:off x="4204075" y="3694176"/>
            <a:ext cx="16929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 b="1" i="0" u="none" baseline="0" dirty="0">
                <a:solidFill>
                  <a:srgbClr val="FFD520"/>
                </a:solidFill>
                <a:latin typeface="Proxima Nova"/>
                <a:ea typeface="Proxima Nova"/>
                <a:cs typeface="Proxima Nova"/>
                <a:sym typeface="Proxima Nova"/>
              </a:rPr>
              <a:t>Gillian Burke</a:t>
            </a:r>
            <a:endParaRPr b="1" dirty="0">
              <a:solidFill>
                <a:srgbClr val="FFD520"/>
              </a:solidFill>
              <a:latin typeface="Proxima Nova"/>
              <a:ea typeface="Proxima Nova"/>
              <a:cs typeface="Proxima Nova"/>
              <a:sym typeface="Proxima Nova"/>
            </a:endParaRPr>
          </a:p>
          <a:p>
            <a:pPr marL="0" lvl="0" indent="0" algn="l" rtl="0">
              <a:spcBef>
                <a:spcPts val="0"/>
              </a:spcBef>
              <a:spcAft>
                <a:spcPts val="0"/>
              </a:spcAft>
              <a:buNone/>
            </a:pPr>
            <a:r>
              <a:rPr lang="sl" sz="1100" b="0" i="0" u="none" baseline="0" dirty="0">
                <a:solidFill>
                  <a:srgbClr val="FFFFFF"/>
                </a:solidFill>
                <a:latin typeface="Proxima Nova"/>
                <a:ea typeface="Proxima Nova"/>
                <a:cs typeface="Proxima Nova"/>
                <a:sym typeface="Proxima Nova"/>
              </a:rPr>
              <a:t>Voditeljica v oddaji </a:t>
            </a:r>
            <a:r>
              <a:rPr lang="sl" sz="1100" b="0" i="1" u="none" baseline="0" dirty="0">
                <a:solidFill>
                  <a:srgbClr val="A8D0DA"/>
                </a:solidFill>
                <a:latin typeface="Proxima Nova"/>
                <a:ea typeface="Proxima Nova"/>
                <a:cs typeface="Proxima Nova"/>
                <a:sym typeface="Proxima Nova"/>
              </a:rPr>
              <a:t>Springwatch</a:t>
            </a:r>
            <a:r>
              <a:rPr lang="sl" sz="1100" b="0" i="0" u="none" baseline="0" dirty="0">
                <a:solidFill>
                  <a:srgbClr val="FFFFFF"/>
                </a:solidFill>
                <a:latin typeface="Proxima Nova"/>
                <a:ea typeface="Proxima Nova"/>
                <a:cs typeface="Proxima Nova"/>
                <a:sym typeface="Proxima Nova"/>
              </a:rPr>
              <a:t> je pripovedovalka v seriji </a:t>
            </a:r>
            <a:r>
              <a:rPr lang="sl" sz="1100" b="1" i="1" u="none" baseline="0" dirty="0">
                <a:solidFill>
                  <a:srgbClr val="FFFFFF"/>
                </a:solidFill>
                <a:latin typeface="Proxima Nova"/>
                <a:ea typeface="Proxima Nova"/>
                <a:cs typeface="Proxima Nova"/>
                <a:sym typeface="Proxima Nova"/>
              </a:rPr>
              <a:t>Kingdom of the Tide</a:t>
            </a:r>
            <a:r>
              <a:rPr lang="sl" sz="1100" b="0" i="0" u="none" baseline="0" dirty="0">
                <a:solidFill>
                  <a:srgbClr val="FFFFFF"/>
                </a:solidFill>
                <a:latin typeface="Proxima Nova"/>
                <a:ea typeface="Proxima Nova"/>
                <a:cs typeface="Proxima Nova"/>
                <a:sym typeface="Proxima Nova"/>
              </a:rPr>
              <a:t> </a:t>
            </a:r>
            <a:r>
              <a:rPr lang="en-US" sz="1100" b="0" i="0" u="none" baseline="0" dirty="0">
                <a:solidFill>
                  <a:srgbClr val="FFFFFF"/>
                </a:solidFill>
                <a:latin typeface="Proxima Nova"/>
                <a:ea typeface="Proxima Nova"/>
                <a:cs typeface="Proxima Nova"/>
                <a:sym typeface="Proxima Nova"/>
              </a:rPr>
              <a:t>s</a:t>
            </a:r>
            <a:r>
              <a:rPr lang="sl" sz="1100" b="0" i="0" u="none" baseline="0" dirty="0">
                <a:solidFill>
                  <a:srgbClr val="FFFFFF"/>
                </a:solidFill>
                <a:latin typeface="Proxima Nova"/>
                <a:ea typeface="Proxima Nova"/>
                <a:cs typeface="Proxima Nova"/>
                <a:sym typeface="Proxima Nova"/>
              </a:rPr>
              <a:t> premiero jan</a:t>
            </a:r>
            <a:r>
              <a:rPr lang="en-US" sz="1100" b="0" i="0" u="none" baseline="0" dirty="0">
                <a:solidFill>
                  <a:srgbClr val="FFFFFF"/>
                </a:solidFill>
                <a:latin typeface="Proxima Nova"/>
                <a:ea typeface="Proxima Nova"/>
                <a:cs typeface="Proxima Nova"/>
                <a:sym typeface="Proxima Nova"/>
              </a:rPr>
              <a:t>.</a:t>
            </a:r>
            <a:r>
              <a:rPr lang="sl" sz="1100" b="0" i="0" u="none" baseline="0" dirty="0">
                <a:solidFill>
                  <a:srgbClr val="FFFFFF"/>
                </a:solidFill>
                <a:latin typeface="Proxima Nova"/>
                <a:ea typeface="Proxima Nova"/>
                <a:cs typeface="Proxima Nova"/>
                <a:sym typeface="Proxima Nova"/>
              </a:rPr>
              <a:t> 2021</a:t>
            </a:r>
            <a:endParaRPr sz="1100" dirty="0"/>
          </a:p>
        </p:txBody>
      </p:sp>
      <p:sp>
        <p:nvSpPr>
          <p:cNvPr id="466" name="Google Shape;466;p65"/>
          <p:cNvSpPr txBox="1"/>
          <p:nvPr/>
        </p:nvSpPr>
        <p:spPr>
          <a:xfrm>
            <a:off x="944625" y="1501550"/>
            <a:ext cx="4952400" cy="52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 sz="1600" b="0" i="0" u="none" baseline="0">
                <a:solidFill>
                  <a:schemeClr val="lt1"/>
                </a:solidFill>
                <a:latin typeface="Proxima Nova"/>
                <a:ea typeface="Proxima Nova"/>
                <a:cs typeface="Proxima Nova"/>
                <a:sym typeface="Proxima Nova"/>
              </a:rPr>
              <a:t>V naših oddajah in serijah znani zvezdniki sodelujejo v vlogah </a:t>
            </a:r>
            <a:r>
              <a:rPr lang="sl" sz="1600" b="1" i="0" u="none" baseline="0">
                <a:solidFill>
                  <a:srgbClr val="FFD520"/>
                </a:solidFill>
                <a:latin typeface="Proxima Nova"/>
                <a:ea typeface="Proxima Nova"/>
                <a:cs typeface="Proxima Nova"/>
                <a:sym typeface="Proxima Nova"/>
              </a:rPr>
              <a:t>glasovnih pripovedovalcev</a:t>
            </a:r>
            <a:r>
              <a:rPr lang="sl" sz="1600" b="0" i="0" u="none" baseline="0">
                <a:latin typeface="Proxima Nova"/>
                <a:ea typeface="Proxima Nova"/>
                <a:cs typeface="Proxima Nova"/>
                <a:sym typeface="Proxima Nova"/>
              </a:rPr>
              <a:t>.</a:t>
            </a:r>
            <a:endParaRPr sz="1600">
              <a:solidFill>
                <a:srgbClr val="FFFFFF"/>
              </a:solidFill>
              <a:latin typeface="Proxima Nova"/>
              <a:ea typeface="Proxima Nova"/>
              <a:cs typeface="Proxima Nova"/>
              <a:sym typeface="Proxima Nov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70"/>
        <p:cNvGrpSpPr/>
        <p:nvPr/>
      </p:nvGrpSpPr>
      <p:grpSpPr>
        <a:xfrm>
          <a:off x="0" y="0"/>
          <a:ext cx="0" cy="0"/>
          <a:chOff x="0" y="0"/>
          <a:chExt cx="0" cy="0"/>
        </a:xfrm>
      </p:grpSpPr>
      <p:pic>
        <p:nvPicPr>
          <p:cNvPr id="471" name="Google Shape;471;p66"/>
          <p:cNvPicPr preferRelativeResize="0"/>
          <p:nvPr/>
        </p:nvPicPr>
        <p:blipFill rotWithShape="1">
          <a:blip r:embed="rId4">
            <a:alphaModFix/>
          </a:blip>
          <a:srcRect l="13126" r="13126"/>
          <a:stretch/>
        </p:blipFill>
        <p:spPr>
          <a:xfrm>
            <a:off x="5431525" y="3282700"/>
            <a:ext cx="1600201" cy="1636774"/>
          </a:xfrm>
          <a:prstGeom prst="rect">
            <a:avLst/>
          </a:prstGeom>
          <a:noFill/>
          <a:ln>
            <a:noFill/>
          </a:ln>
        </p:spPr>
      </p:pic>
      <p:pic>
        <p:nvPicPr>
          <p:cNvPr id="472" name="Google Shape;472;p66"/>
          <p:cNvPicPr preferRelativeResize="0"/>
          <p:nvPr/>
        </p:nvPicPr>
        <p:blipFill rotWithShape="1">
          <a:blip r:embed="rId5">
            <a:alphaModFix/>
          </a:blip>
          <a:srcRect l="50248" t="9974"/>
          <a:stretch/>
        </p:blipFill>
        <p:spPr>
          <a:xfrm>
            <a:off x="7123175" y="3282700"/>
            <a:ext cx="1600200" cy="1638000"/>
          </a:xfrm>
          <a:prstGeom prst="rect">
            <a:avLst/>
          </a:prstGeom>
          <a:noFill/>
          <a:ln>
            <a:noFill/>
          </a:ln>
        </p:spPr>
      </p:pic>
      <p:pic>
        <p:nvPicPr>
          <p:cNvPr id="473" name="Google Shape;473;p66"/>
          <p:cNvPicPr preferRelativeResize="0"/>
          <p:nvPr/>
        </p:nvPicPr>
        <p:blipFill rotWithShape="1">
          <a:blip r:embed="rId6">
            <a:alphaModFix/>
          </a:blip>
          <a:srcRect l="44343" t="10554" r="6188"/>
          <a:stretch/>
        </p:blipFill>
        <p:spPr>
          <a:xfrm>
            <a:off x="3739896" y="3282696"/>
            <a:ext cx="1609344" cy="1636775"/>
          </a:xfrm>
          <a:prstGeom prst="rect">
            <a:avLst/>
          </a:prstGeom>
          <a:noFill/>
          <a:ln>
            <a:noFill/>
          </a:ln>
        </p:spPr>
      </p:pic>
      <p:pic>
        <p:nvPicPr>
          <p:cNvPr id="474" name="Google Shape;474;p66"/>
          <p:cNvPicPr preferRelativeResize="0"/>
          <p:nvPr/>
        </p:nvPicPr>
        <p:blipFill rotWithShape="1">
          <a:blip r:embed="rId7">
            <a:alphaModFix/>
          </a:blip>
          <a:srcRect l="20941" t="11331" r="20935"/>
          <a:stretch/>
        </p:blipFill>
        <p:spPr>
          <a:xfrm>
            <a:off x="2057400" y="3282700"/>
            <a:ext cx="1600200" cy="1636776"/>
          </a:xfrm>
          <a:prstGeom prst="rect">
            <a:avLst/>
          </a:prstGeom>
          <a:noFill/>
          <a:ln>
            <a:noFill/>
          </a:ln>
        </p:spPr>
      </p:pic>
      <p:pic>
        <p:nvPicPr>
          <p:cNvPr id="475" name="Google Shape;475;p66"/>
          <p:cNvPicPr preferRelativeResize="0"/>
          <p:nvPr/>
        </p:nvPicPr>
        <p:blipFill rotWithShape="1">
          <a:blip r:embed="rId8">
            <a:alphaModFix/>
          </a:blip>
          <a:srcRect l="29417" t="16653" r="29417" b="20528"/>
          <a:stretch/>
        </p:blipFill>
        <p:spPr>
          <a:xfrm>
            <a:off x="7114032" y="1563624"/>
            <a:ext cx="1609344" cy="1636775"/>
          </a:xfrm>
          <a:prstGeom prst="rect">
            <a:avLst/>
          </a:prstGeom>
          <a:noFill/>
          <a:ln>
            <a:noFill/>
          </a:ln>
        </p:spPr>
      </p:pic>
      <p:pic>
        <p:nvPicPr>
          <p:cNvPr id="476" name="Google Shape;476;p66"/>
          <p:cNvPicPr preferRelativeResize="0"/>
          <p:nvPr/>
        </p:nvPicPr>
        <p:blipFill rotWithShape="1">
          <a:blip r:embed="rId9">
            <a:alphaModFix/>
          </a:blip>
          <a:srcRect l="8621" r="36111"/>
          <a:stretch/>
        </p:blipFill>
        <p:spPr>
          <a:xfrm>
            <a:off x="5422392" y="1563624"/>
            <a:ext cx="1609344" cy="1638001"/>
          </a:xfrm>
          <a:prstGeom prst="rect">
            <a:avLst/>
          </a:prstGeom>
          <a:noFill/>
          <a:ln>
            <a:noFill/>
          </a:ln>
        </p:spPr>
      </p:pic>
      <p:pic>
        <p:nvPicPr>
          <p:cNvPr id="477" name="Google Shape;477;p66"/>
          <p:cNvPicPr preferRelativeResize="0"/>
          <p:nvPr/>
        </p:nvPicPr>
        <p:blipFill rotWithShape="1">
          <a:blip r:embed="rId10">
            <a:alphaModFix/>
          </a:blip>
          <a:srcRect l="22366" r="22366"/>
          <a:stretch/>
        </p:blipFill>
        <p:spPr>
          <a:xfrm>
            <a:off x="3739896" y="1563624"/>
            <a:ext cx="1609344" cy="1638000"/>
          </a:xfrm>
          <a:prstGeom prst="rect">
            <a:avLst/>
          </a:prstGeom>
          <a:noFill/>
          <a:ln>
            <a:noFill/>
          </a:ln>
        </p:spPr>
      </p:pic>
      <p:pic>
        <p:nvPicPr>
          <p:cNvPr id="478" name="Google Shape;478;p66"/>
          <p:cNvPicPr preferRelativeResize="0"/>
          <p:nvPr/>
        </p:nvPicPr>
        <p:blipFill rotWithShape="1">
          <a:blip r:embed="rId11">
            <a:alphaModFix/>
          </a:blip>
          <a:srcRect l="10876" r="33856"/>
          <a:stretch/>
        </p:blipFill>
        <p:spPr>
          <a:xfrm>
            <a:off x="365760" y="1563624"/>
            <a:ext cx="1609344" cy="1638000"/>
          </a:xfrm>
          <a:prstGeom prst="rect">
            <a:avLst/>
          </a:prstGeom>
          <a:noFill/>
          <a:ln>
            <a:noFill/>
          </a:ln>
        </p:spPr>
      </p:pic>
      <p:pic>
        <p:nvPicPr>
          <p:cNvPr id="479" name="Google Shape;479;p66"/>
          <p:cNvPicPr preferRelativeResize="0"/>
          <p:nvPr/>
        </p:nvPicPr>
        <p:blipFill rotWithShape="1">
          <a:blip r:embed="rId12">
            <a:alphaModFix/>
          </a:blip>
          <a:srcRect l="25113" t="32290" r="25108"/>
          <a:stretch/>
        </p:blipFill>
        <p:spPr>
          <a:xfrm>
            <a:off x="365760" y="3282696"/>
            <a:ext cx="1609344" cy="1636776"/>
          </a:xfrm>
          <a:prstGeom prst="rect">
            <a:avLst/>
          </a:prstGeom>
          <a:noFill/>
          <a:ln>
            <a:noFill/>
          </a:ln>
        </p:spPr>
      </p:pic>
      <p:pic>
        <p:nvPicPr>
          <p:cNvPr id="480" name="Google Shape;480;p66"/>
          <p:cNvPicPr preferRelativeResize="0"/>
          <p:nvPr/>
        </p:nvPicPr>
        <p:blipFill rotWithShape="1">
          <a:blip r:embed="rId13">
            <a:alphaModFix/>
          </a:blip>
          <a:srcRect l="45772" r="2449" b="6076"/>
          <a:stretch/>
        </p:blipFill>
        <p:spPr>
          <a:xfrm>
            <a:off x="2057400" y="1563624"/>
            <a:ext cx="1609344" cy="1636775"/>
          </a:xfrm>
          <a:prstGeom prst="rect">
            <a:avLst/>
          </a:prstGeom>
          <a:noFill/>
          <a:ln>
            <a:noFill/>
          </a:ln>
        </p:spPr>
      </p:pic>
      <p:pic>
        <p:nvPicPr>
          <p:cNvPr id="481" name="Google Shape;481;p66"/>
          <p:cNvPicPr preferRelativeResize="0"/>
          <p:nvPr/>
        </p:nvPicPr>
        <p:blipFill rotWithShape="1">
          <a:blip r:embed="rId14">
            <a:alphaModFix/>
          </a:blip>
          <a:srcRect l="15112" t="43486" r="16688" b="43682"/>
          <a:stretch/>
        </p:blipFill>
        <p:spPr>
          <a:xfrm>
            <a:off x="0" y="676656"/>
            <a:ext cx="6618514" cy="659950"/>
          </a:xfrm>
          <a:prstGeom prst="rect">
            <a:avLst/>
          </a:prstGeom>
          <a:noFill/>
          <a:ln>
            <a:noFill/>
          </a:ln>
        </p:spPr>
      </p:pic>
      <p:sp>
        <p:nvSpPr>
          <p:cNvPr id="482" name="Google Shape;482;p66"/>
          <p:cNvSpPr txBox="1"/>
          <p:nvPr/>
        </p:nvSpPr>
        <p:spPr>
          <a:xfrm>
            <a:off x="517500" y="644625"/>
            <a:ext cx="7889700" cy="521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sl" sz="3300" b="1" i="0" u="none" baseline="0">
                <a:solidFill>
                  <a:srgbClr val="FFFFFF"/>
                </a:solidFill>
                <a:latin typeface="Proxima Nova"/>
                <a:ea typeface="Proxima Nova"/>
                <a:cs typeface="Proxima Nova"/>
                <a:sym typeface="Proxima Nova"/>
              </a:rPr>
              <a:t>vrhunski</a:t>
            </a:r>
            <a:r>
              <a:rPr lang="sl" sz="3300" b="1" i="0" u="none" baseline="0">
                <a:solidFill>
                  <a:srgbClr val="FFD520"/>
                </a:solidFill>
                <a:latin typeface="Proxima Nova"/>
                <a:ea typeface="Proxima Nova"/>
                <a:cs typeface="Proxima Nova"/>
                <a:sym typeface="Proxima Nova"/>
              </a:rPr>
              <a:t> produkcijski partnerji</a:t>
            </a:r>
            <a:endParaRPr sz="3300" b="1" i="0" u="none" strike="noStrike" cap="none">
              <a:solidFill>
                <a:srgbClr val="FFD520"/>
              </a:solidFill>
              <a:latin typeface="Proxima Nova"/>
              <a:ea typeface="Proxima Nova"/>
              <a:cs typeface="Proxima Nova"/>
              <a:sym typeface="Proxima Nova"/>
            </a:endParaRPr>
          </a:p>
        </p:txBody>
      </p:sp>
      <p:sp>
        <p:nvSpPr>
          <p:cNvPr id="483" name="Google Shape;483;p66"/>
          <p:cNvSpPr txBox="1"/>
          <p:nvPr/>
        </p:nvSpPr>
        <p:spPr>
          <a:xfrm>
            <a:off x="2057400" y="2467850"/>
            <a:ext cx="1600200" cy="733800"/>
          </a:xfrm>
          <a:prstGeom prst="rect">
            <a:avLst/>
          </a:prstGeom>
          <a:solidFill>
            <a:srgbClr val="0C0C0C">
              <a:alpha val="52510"/>
            </a:srgbClr>
          </a:solid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sl" sz="900" b="1" i="0" u="none" baseline="0">
                <a:solidFill>
                  <a:srgbClr val="FFD520"/>
                </a:solidFill>
                <a:latin typeface="Proxima Nova"/>
                <a:ea typeface="Proxima Nova"/>
                <a:cs typeface="Proxima Nova"/>
                <a:sym typeface="Proxima Nova"/>
              </a:rPr>
              <a:t>Big Cat Country</a:t>
            </a:r>
            <a:endParaRPr sz="900" b="1">
              <a:solidFill>
                <a:srgbClr val="FFD520"/>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sl" sz="800" b="0" i="0" u="none" baseline="0">
                <a:solidFill>
                  <a:schemeClr val="lt1"/>
                </a:solidFill>
                <a:latin typeface="Proxima Nova"/>
                <a:ea typeface="Proxima Nova"/>
                <a:cs typeface="Proxima Nova"/>
                <a:sym typeface="Proxima Nova"/>
              </a:rPr>
              <a:t>med drugim tudi: </a:t>
            </a:r>
            <a:endParaRPr sz="800">
              <a:solidFill>
                <a:schemeClr val="lt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sl" sz="800" b="0" i="0" u="none" baseline="0">
                <a:solidFill>
                  <a:schemeClr val="lt1"/>
                </a:solidFill>
                <a:latin typeface="Proxima Nova"/>
                <a:ea typeface="Proxima Nova"/>
                <a:cs typeface="Proxima Nova"/>
                <a:sym typeface="Proxima Nova"/>
              </a:rPr>
              <a:t>•</a:t>
            </a:r>
            <a:r>
              <a:rPr lang="sl" sz="800" b="1" i="0" u="none" baseline="0">
                <a:solidFill>
                  <a:schemeClr val="lt1"/>
                </a:solidFill>
                <a:latin typeface="Proxima Nova"/>
                <a:ea typeface="Proxima Nova"/>
                <a:cs typeface="Proxima Nova"/>
                <a:sym typeface="Proxima Nova"/>
              </a:rPr>
              <a:t> Night on Earth </a:t>
            </a:r>
            <a:r>
              <a:rPr lang="sl" sz="800" b="0" i="1" u="none" baseline="0">
                <a:solidFill>
                  <a:schemeClr val="lt1"/>
                </a:solidFill>
                <a:latin typeface="Proxima Nova"/>
                <a:ea typeface="Proxima Nova"/>
                <a:cs typeface="Proxima Nova"/>
                <a:sym typeface="Proxima Nova"/>
              </a:rPr>
              <a:t>(Netflix) </a:t>
            </a:r>
            <a:endParaRPr sz="800" i="1">
              <a:solidFill>
                <a:schemeClr val="lt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sl" sz="800" b="0" i="0" u="none" baseline="0">
                <a:solidFill>
                  <a:schemeClr val="lt1"/>
                </a:solidFill>
                <a:latin typeface="Proxima Nova"/>
                <a:ea typeface="Proxima Nova"/>
                <a:cs typeface="Proxima Nova"/>
                <a:sym typeface="Proxima Nova"/>
              </a:rPr>
              <a:t>• </a:t>
            </a:r>
            <a:r>
              <a:rPr lang="sl" sz="800" b="1" i="0" u="none" baseline="0">
                <a:solidFill>
                  <a:schemeClr val="lt1"/>
                </a:solidFill>
                <a:latin typeface="Proxima Nova"/>
                <a:ea typeface="Proxima Nova"/>
                <a:cs typeface="Proxima Nova"/>
                <a:sym typeface="Proxima Nova"/>
              </a:rPr>
              <a:t>Hostile Planet</a:t>
            </a:r>
            <a:r>
              <a:rPr lang="sl" sz="800" b="0" i="0" u="none" baseline="0">
                <a:solidFill>
                  <a:schemeClr val="lt1"/>
                </a:solidFill>
                <a:latin typeface="Proxima Nova"/>
                <a:ea typeface="Proxima Nova"/>
                <a:cs typeface="Proxima Nova"/>
                <a:sym typeface="Proxima Nova"/>
              </a:rPr>
              <a:t> </a:t>
            </a:r>
            <a:r>
              <a:rPr lang="sl" sz="800" b="0" i="1" u="none" baseline="0">
                <a:solidFill>
                  <a:schemeClr val="lt1"/>
                </a:solidFill>
                <a:latin typeface="Proxima Nova"/>
                <a:ea typeface="Proxima Nova"/>
                <a:cs typeface="Proxima Nova"/>
                <a:sym typeface="Proxima Nova"/>
              </a:rPr>
              <a:t>(Nat Geo)</a:t>
            </a:r>
            <a:endParaRPr sz="800">
              <a:solidFill>
                <a:srgbClr val="FFFFFF"/>
              </a:solidFill>
              <a:latin typeface="Proxima Nova"/>
              <a:ea typeface="Proxima Nova"/>
              <a:cs typeface="Proxima Nova"/>
              <a:sym typeface="Proxima Nova"/>
            </a:endParaRPr>
          </a:p>
        </p:txBody>
      </p:sp>
      <p:pic>
        <p:nvPicPr>
          <p:cNvPr id="484" name="Google Shape;484;p66"/>
          <p:cNvPicPr preferRelativeResize="0"/>
          <p:nvPr/>
        </p:nvPicPr>
        <p:blipFill>
          <a:blip r:embed="rId15">
            <a:alphaModFix/>
          </a:blip>
          <a:stretch>
            <a:fillRect/>
          </a:stretch>
        </p:blipFill>
        <p:spPr>
          <a:xfrm>
            <a:off x="495425" y="2056088"/>
            <a:ext cx="1357274" cy="439450"/>
          </a:xfrm>
          <a:prstGeom prst="rect">
            <a:avLst/>
          </a:prstGeom>
          <a:noFill/>
          <a:ln>
            <a:noFill/>
          </a:ln>
          <a:effectLst>
            <a:outerShdw blurRad="57150" dist="19050" dir="5400000" algn="bl" rotWithShape="0">
              <a:srgbClr val="000000">
                <a:alpha val="50000"/>
              </a:srgbClr>
            </a:outerShdw>
          </a:effectLst>
        </p:spPr>
      </p:pic>
      <p:pic>
        <p:nvPicPr>
          <p:cNvPr id="485" name="Google Shape;485;p66"/>
          <p:cNvPicPr preferRelativeResize="0"/>
          <p:nvPr/>
        </p:nvPicPr>
        <p:blipFill rotWithShape="1">
          <a:blip r:embed="rId16">
            <a:alphaModFix/>
          </a:blip>
          <a:srcRect t="35446" b="35884"/>
          <a:stretch/>
        </p:blipFill>
        <p:spPr>
          <a:xfrm>
            <a:off x="5552499" y="2081242"/>
            <a:ext cx="1357274" cy="389140"/>
          </a:xfrm>
          <a:prstGeom prst="rect">
            <a:avLst/>
          </a:prstGeom>
          <a:noFill/>
          <a:ln>
            <a:noFill/>
          </a:ln>
          <a:effectLst>
            <a:outerShdw blurRad="57150" dist="19050" dir="5400000" algn="bl" rotWithShape="0">
              <a:srgbClr val="000000">
                <a:alpha val="50000"/>
              </a:srgbClr>
            </a:outerShdw>
          </a:effectLst>
        </p:spPr>
      </p:pic>
      <p:pic>
        <p:nvPicPr>
          <p:cNvPr id="486" name="Google Shape;486;p66"/>
          <p:cNvPicPr preferRelativeResize="0"/>
          <p:nvPr/>
        </p:nvPicPr>
        <p:blipFill rotWithShape="1">
          <a:blip r:embed="rId17">
            <a:alphaModFix/>
          </a:blip>
          <a:srcRect l="13556" t="24778" r="13753" b="25336"/>
          <a:stretch/>
        </p:blipFill>
        <p:spPr>
          <a:xfrm>
            <a:off x="7232410" y="2114230"/>
            <a:ext cx="1357275" cy="323162"/>
          </a:xfrm>
          <a:prstGeom prst="rect">
            <a:avLst/>
          </a:prstGeom>
          <a:noFill/>
          <a:ln>
            <a:noFill/>
          </a:ln>
          <a:effectLst>
            <a:outerShdw blurRad="57150" dist="19050" dir="5400000" algn="bl" rotWithShape="0">
              <a:srgbClr val="000000">
                <a:alpha val="50000"/>
              </a:srgbClr>
            </a:outerShdw>
          </a:effectLst>
        </p:spPr>
      </p:pic>
      <p:pic>
        <p:nvPicPr>
          <p:cNvPr id="487" name="Google Shape;487;p66"/>
          <p:cNvPicPr preferRelativeResize="0"/>
          <p:nvPr/>
        </p:nvPicPr>
        <p:blipFill rotWithShape="1">
          <a:blip r:embed="rId18">
            <a:alphaModFix/>
          </a:blip>
          <a:srcRect l="15801" t="37729" r="11881" b="46200"/>
          <a:stretch/>
        </p:blipFill>
        <p:spPr>
          <a:xfrm>
            <a:off x="3895523" y="2125002"/>
            <a:ext cx="1357274" cy="301620"/>
          </a:xfrm>
          <a:prstGeom prst="rect">
            <a:avLst/>
          </a:prstGeom>
          <a:noFill/>
          <a:ln>
            <a:noFill/>
          </a:ln>
          <a:effectLst>
            <a:outerShdw blurRad="57150" dist="19050" dir="5400000" algn="bl" rotWithShape="0">
              <a:srgbClr val="000000">
                <a:alpha val="50000"/>
              </a:srgbClr>
            </a:outerShdw>
          </a:effectLst>
        </p:spPr>
      </p:pic>
      <p:pic>
        <p:nvPicPr>
          <p:cNvPr id="488" name="Google Shape;488;p66"/>
          <p:cNvPicPr preferRelativeResize="0"/>
          <p:nvPr/>
        </p:nvPicPr>
        <p:blipFill>
          <a:blip r:embed="rId19">
            <a:alphaModFix/>
          </a:blip>
          <a:stretch>
            <a:fillRect/>
          </a:stretch>
        </p:blipFill>
        <p:spPr>
          <a:xfrm>
            <a:off x="2175339" y="2114234"/>
            <a:ext cx="1357276" cy="323162"/>
          </a:xfrm>
          <a:prstGeom prst="rect">
            <a:avLst/>
          </a:prstGeom>
          <a:noFill/>
          <a:ln>
            <a:noFill/>
          </a:ln>
          <a:effectLst>
            <a:outerShdw blurRad="57150" dist="19050" dir="5400000" algn="bl" rotWithShape="0">
              <a:srgbClr val="000000">
                <a:alpha val="50000"/>
              </a:srgbClr>
            </a:outerShdw>
          </a:effectLst>
        </p:spPr>
      </p:pic>
      <p:sp>
        <p:nvSpPr>
          <p:cNvPr id="489" name="Google Shape;489;p66"/>
          <p:cNvSpPr txBox="1"/>
          <p:nvPr/>
        </p:nvSpPr>
        <p:spPr>
          <a:xfrm>
            <a:off x="365775" y="4191000"/>
            <a:ext cx="1609200" cy="732600"/>
          </a:xfrm>
          <a:prstGeom prst="rect">
            <a:avLst/>
          </a:prstGeom>
          <a:solidFill>
            <a:srgbClr val="0C0C0C">
              <a:alpha val="5251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 sz="900" b="1" i="0" u="none" baseline="0">
                <a:solidFill>
                  <a:srgbClr val="FFD520"/>
                </a:solidFill>
                <a:latin typeface="Proxima Nova"/>
                <a:ea typeface="Proxima Nova"/>
                <a:cs typeface="Proxima Nova"/>
                <a:sym typeface="Proxima Nova"/>
              </a:rPr>
              <a:t>Amazing Animal Friends</a:t>
            </a:r>
            <a:endParaRPr sz="900" b="1">
              <a:solidFill>
                <a:srgbClr val="FFD520"/>
              </a:solidFill>
              <a:latin typeface="Proxima Nova"/>
              <a:ea typeface="Proxima Nova"/>
              <a:cs typeface="Proxima Nova"/>
              <a:sym typeface="Proxima Nova"/>
            </a:endParaRPr>
          </a:p>
          <a:p>
            <a:pPr marL="0" lvl="0" indent="0" algn="l" rtl="0">
              <a:spcBef>
                <a:spcPts val="0"/>
              </a:spcBef>
              <a:spcAft>
                <a:spcPts val="0"/>
              </a:spcAft>
              <a:buNone/>
            </a:pPr>
            <a:r>
              <a:rPr lang="sl" sz="800" b="0" i="0" u="none" baseline="0">
                <a:solidFill>
                  <a:schemeClr val="lt1"/>
                </a:solidFill>
                <a:latin typeface="Proxima Nova"/>
                <a:ea typeface="Proxima Nova"/>
                <a:cs typeface="Proxima Nova"/>
                <a:sym typeface="Proxima Nova"/>
              </a:rPr>
              <a:t>med drugim tudi: </a:t>
            </a:r>
            <a:endParaRPr sz="800">
              <a:solidFill>
                <a:schemeClr val="lt1"/>
              </a:solidFill>
              <a:latin typeface="Proxima Nova"/>
              <a:ea typeface="Proxima Nova"/>
              <a:cs typeface="Proxima Nova"/>
              <a:sym typeface="Proxima Nova"/>
            </a:endParaRPr>
          </a:p>
          <a:p>
            <a:pPr marL="57150" lvl="0" indent="-57150" algn="l" rtl="0">
              <a:spcBef>
                <a:spcPts val="0"/>
              </a:spcBef>
              <a:spcAft>
                <a:spcPts val="0"/>
              </a:spcAft>
              <a:buNone/>
            </a:pPr>
            <a:r>
              <a:rPr lang="sl" sz="800" b="0" i="0" u="none" baseline="0">
                <a:solidFill>
                  <a:schemeClr val="lt1"/>
                </a:solidFill>
                <a:latin typeface="Proxima Nova"/>
                <a:ea typeface="Proxima Nova"/>
                <a:cs typeface="Proxima Nova"/>
                <a:sym typeface="Proxima Nova"/>
              </a:rPr>
              <a:t>•</a:t>
            </a:r>
            <a:r>
              <a:rPr lang="sl" sz="800" b="1" i="0" u="none" baseline="0">
                <a:solidFill>
                  <a:schemeClr val="lt1"/>
                </a:solidFill>
                <a:latin typeface="Proxima Nova"/>
                <a:ea typeface="Proxima Nova"/>
                <a:cs typeface="Proxima Nova"/>
                <a:sym typeface="Proxima Nova"/>
              </a:rPr>
              <a:t> Meerkat manor </a:t>
            </a:r>
            <a:r>
              <a:rPr lang="sl" sz="800" b="0" i="1" u="none" baseline="0">
                <a:solidFill>
                  <a:schemeClr val="lt1"/>
                </a:solidFill>
                <a:latin typeface="Proxima Nova"/>
                <a:ea typeface="Proxima Nova"/>
                <a:cs typeface="Proxima Nova"/>
                <a:sym typeface="Proxima Nova"/>
              </a:rPr>
              <a:t>(Animal Planet)</a:t>
            </a:r>
            <a:endParaRPr sz="800">
              <a:solidFill>
                <a:srgbClr val="FFFFFF"/>
              </a:solidFill>
              <a:latin typeface="Proxima Nova"/>
              <a:ea typeface="Proxima Nova"/>
              <a:cs typeface="Proxima Nova"/>
              <a:sym typeface="Proxima Nova"/>
            </a:endParaRPr>
          </a:p>
        </p:txBody>
      </p:sp>
      <p:pic>
        <p:nvPicPr>
          <p:cNvPr id="490" name="Google Shape;490;p66"/>
          <p:cNvPicPr preferRelativeResize="0"/>
          <p:nvPr/>
        </p:nvPicPr>
        <p:blipFill rotWithShape="1">
          <a:blip r:embed="rId20">
            <a:alphaModFix/>
          </a:blip>
          <a:srcRect b="22492"/>
          <a:stretch/>
        </p:blipFill>
        <p:spPr>
          <a:xfrm>
            <a:off x="4248550" y="3826297"/>
            <a:ext cx="594600" cy="301625"/>
          </a:xfrm>
          <a:prstGeom prst="rect">
            <a:avLst/>
          </a:prstGeom>
          <a:noFill/>
          <a:ln>
            <a:noFill/>
          </a:ln>
          <a:effectLst>
            <a:outerShdw blurRad="57150" dist="19050" dir="5400000" algn="bl" rotWithShape="0">
              <a:srgbClr val="000000">
                <a:alpha val="50000"/>
              </a:srgbClr>
            </a:outerShdw>
          </a:effectLst>
        </p:spPr>
      </p:pic>
      <p:pic>
        <p:nvPicPr>
          <p:cNvPr id="491" name="Google Shape;491;p66"/>
          <p:cNvPicPr preferRelativeResize="0"/>
          <p:nvPr/>
        </p:nvPicPr>
        <p:blipFill>
          <a:blip r:embed="rId21">
            <a:alphaModFix/>
          </a:blip>
          <a:stretch>
            <a:fillRect/>
          </a:stretch>
        </p:blipFill>
        <p:spPr>
          <a:xfrm>
            <a:off x="7785549" y="3808450"/>
            <a:ext cx="250977" cy="389150"/>
          </a:xfrm>
          <a:prstGeom prst="rect">
            <a:avLst/>
          </a:prstGeom>
          <a:noFill/>
          <a:ln>
            <a:noFill/>
          </a:ln>
          <a:effectLst>
            <a:outerShdw blurRad="57150" dist="19050" dir="5400000" algn="bl" rotWithShape="0">
              <a:srgbClr val="000000">
                <a:alpha val="50000"/>
              </a:srgbClr>
            </a:outerShdw>
          </a:effectLst>
        </p:spPr>
      </p:pic>
      <p:sp>
        <p:nvSpPr>
          <p:cNvPr id="492" name="Google Shape;492;p66"/>
          <p:cNvSpPr txBox="1"/>
          <p:nvPr/>
        </p:nvSpPr>
        <p:spPr>
          <a:xfrm>
            <a:off x="2057350" y="4191000"/>
            <a:ext cx="1600200" cy="732600"/>
          </a:xfrm>
          <a:prstGeom prst="rect">
            <a:avLst/>
          </a:prstGeom>
          <a:solidFill>
            <a:srgbClr val="0C0C0C">
              <a:alpha val="5251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 sz="900" b="1" i="0" u="none" baseline="0">
                <a:solidFill>
                  <a:srgbClr val="FFD520"/>
                </a:solidFill>
                <a:latin typeface="Proxima Nova"/>
                <a:ea typeface="Proxima Nova"/>
                <a:cs typeface="Proxima Nova"/>
                <a:sym typeface="Proxima Nova"/>
              </a:rPr>
              <a:t>Animals at Play</a:t>
            </a:r>
            <a:endParaRPr sz="900" b="1">
              <a:solidFill>
                <a:srgbClr val="FFD520"/>
              </a:solidFill>
              <a:latin typeface="Proxima Nova"/>
              <a:ea typeface="Proxima Nova"/>
              <a:cs typeface="Proxima Nova"/>
              <a:sym typeface="Proxima Nova"/>
            </a:endParaRPr>
          </a:p>
          <a:p>
            <a:pPr marL="0" lvl="0" indent="0" algn="l" rtl="0">
              <a:spcBef>
                <a:spcPts val="0"/>
              </a:spcBef>
              <a:spcAft>
                <a:spcPts val="0"/>
              </a:spcAft>
              <a:buNone/>
            </a:pPr>
            <a:r>
              <a:rPr lang="sl" sz="800" b="0" i="0" u="none" baseline="0">
                <a:solidFill>
                  <a:schemeClr val="lt1"/>
                </a:solidFill>
                <a:latin typeface="Proxima Nova"/>
                <a:ea typeface="Proxima Nova"/>
                <a:cs typeface="Proxima Nova"/>
                <a:sym typeface="Proxima Nova"/>
              </a:rPr>
              <a:t>med drugim tudi: </a:t>
            </a:r>
            <a:endParaRPr sz="800" i="1">
              <a:solidFill>
                <a:schemeClr val="lt1"/>
              </a:solidFill>
              <a:latin typeface="Proxima Nova"/>
              <a:ea typeface="Proxima Nova"/>
              <a:cs typeface="Proxima Nova"/>
              <a:sym typeface="Proxima Nova"/>
            </a:endParaRPr>
          </a:p>
          <a:p>
            <a:pPr marL="0" lvl="0" indent="0" algn="l" rtl="0">
              <a:spcBef>
                <a:spcPts val="0"/>
              </a:spcBef>
              <a:spcAft>
                <a:spcPts val="0"/>
              </a:spcAft>
              <a:buNone/>
            </a:pPr>
            <a:r>
              <a:rPr lang="sl" sz="800" b="0" i="0" u="none" baseline="0">
                <a:solidFill>
                  <a:schemeClr val="lt1"/>
                </a:solidFill>
                <a:latin typeface="Proxima Nova"/>
                <a:ea typeface="Proxima Nova"/>
                <a:cs typeface="Proxima Nova"/>
                <a:sym typeface="Proxima Nova"/>
              </a:rPr>
              <a:t>• </a:t>
            </a:r>
            <a:r>
              <a:rPr lang="sl" sz="800" b="1" i="0" u="none" baseline="0">
                <a:solidFill>
                  <a:schemeClr val="lt1"/>
                </a:solidFill>
                <a:latin typeface="Proxima Nova"/>
                <a:ea typeface="Proxima Nova"/>
                <a:cs typeface="Proxima Nova"/>
                <a:sym typeface="Proxima Nova"/>
              </a:rPr>
              <a:t>Earth at Night in Color</a:t>
            </a:r>
            <a:r>
              <a:rPr lang="sl" sz="800" b="0" i="0" u="none" baseline="0">
                <a:solidFill>
                  <a:schemeClr val="lt1"/>
                </a:solidFill>
                <a:latin typeface="Proxima Nova"/>
                <a:ea typeface="Proxima Nova"/>
                <a:cs typeface="Proxima Nova"/>
                <a:sym typeface="Proxima Nova"/>
              </a:rPr>
              <a:t> </a:t>
            </a:r>
            <a:r>
              <a:rPr lang="sl" sz="800" b="0" i="1" u="none" baseline="0">
                <a:solidFill>
                  <a:schemeClr val="lt1"/>
                </a:solidFill>
                <a:latin typeface="Proxima Nova"/>
                <a:ea typeface="Proxima Nova"/>
                <a:cs typeface="Proxima Nova"/>
                <a:sym typeface="Proxima Nova"/>
              </a:rPr>
              <a:t>(Apple TV+)</a:t>
            </a:r>
            <a:endParaRPr sz="800">
              <a:solidFill>
                <a:schemeClr val="lt1"/>
              </a:solidFill>
              <a:latin typeface="Proxima Nova"/>
              <a:ea typeface="Proxima Nova"/>
              <a:cs typeface="Proxima Nova"/>
              <a:sym typeface="Proxima Nova"/>
            </a:endParaRPr>
          </a:p>
        </p:txBody>
      </p:sp>
      <p:sp>
        <p:nvSpPr>
          <p:cNvPr id="493" name="Google Shape;493;p66"/>
          <p:cNvSpPr txBox="1"/>
          <p:nvPr/>
        </p:nvSpPr>
        <p:spPr>
          <a:xfrm>
            <a:off x="3739900" y="4191000"/>
            <a:ext cx="1609500" cy="732600"/>
          </a:xfrm>
          <a:prstGeom prst="rect">
            <a:avLst/>
          </a:prstGeom>
          <a:solidFill>
            <a:srgbClr val="0C0C0C">
              <a:alpha val="5251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 sz="900" b="1" i="0" u="none" baseline="0">
                <a:solidFill>
                  <a:srgbClr val="FFD520"/>
                </a:solidFill>
                <a:latin typeface="Proxima Nova"/>
                <a:ea typeface="Proxima Nova"/>
                <a:cs typeface="Proxima Nova"/>
                <a:sym typeface="Proxima Nova"/>
              </a:rPr>
              <a:t>New Kids in the Wild</a:t>
            </a:r>
            <a:endParaRPr sz="900" b="1">
              <a:solidFill>
                <a:srgbClr val="FFD520"/>
              </a:solidFill>
              <a:latin typeface="Proxima Nova"/>
              <a:ea typeface="Proxima Nova"/>
              <a:cs typeface="Proxima Nova"/>
              <a:sym typeface="Proxima Nova"/>
            </a:endParaRPr>
          </a:p>
          <a:p>
            <a:pPr marL="0" lvl="0" indent="0" algn="l" rtl="0">
              <a:spcBef>
                <a:spcPts val="0"/>
              </a:spcBef>
              <a:spcAft>
                <a:spcPts val="0"/>
              </a:spcAft>
              <a:buNone/>
            </a:pPr>
            <a:r>
              <a:rPr lang="sl" sz="800" b="0" i="0" u="none" baseline="0">
                <a:solidFill>
                  <a:schemeClr val="lt1"/>
                </a:solidFill>
                <a:latin typeface="Proxima Nova"/>
                <a:ea typeface="Proxima Nova"/>
                <a:cs typeface="Proxima Nova"/>
                <a:sym typeface="Proxima Nova"/>
              </a:rPr>
              <a:t>med drugim tudi: </a:t>
            </a:r>
            <a:endParaRPr sz="800">
              <a:solidFill>
                <a:schemeClr val="lt1"/>
              </a:solidFill>
              <a:latin typeface="Proxima Nova"/>
              <a:ea typeface="Proxima Nova"/>
              <a:cs typeface="Proxima Nova"/>
              <a:sym typeface="Proxima Nova"/>
            </a:endParaRPr>
          </a:p>
          <a:p>
            <a:pPr marL="57150" lvl="0" indent="-57150" algn="l" rtl="0">
              <a:spcBef>
                <a:spcPts val="0"/>
              </a:spcBef>
              <a:spcAft>
                <a:spcPts val="0"/>
              </a:spcAft>
              <a:buNone/>
            </a:pPr>
            <a:r>
              <a:rPr lang="sl" sz="800" b="0" i="0" u="none" baseline="0">
                <a:solidFill>
                  <a:schemeClr val="lt1"/>
                </a:solidFill>
                <a:latin typeface="Proxima Nova"/>
                <a:ea typeface="Proxima Nova"/>
                <a:cs typeface="Proxima Nova"/>
                <a:sym typeface="Proxima Nova"/>
              </a:rPr>
              <a:t>•</a:t>
            </a:r>
            <a:r>
              <a:rPr lang="sl" sz="800" b="1" i="0" u="none" baseline="0">
                <a:solidFill>
                  <a:schemeClr val="lt1"/>
                </a:solidFill>
                <a:latin typeface="Proxima Nova"/>
                <a:ea typeface="Proxima Nova"/>
                <a:cs typeface="Proxima Nova"/>
                <a:sym typeface="Proxima Nova"/>
              </a:rPr>
              <a:t> My Octopus Teacher </a:t>
            </a:r>
            <a:r>
              <a:rPr lang="sl" sz="800" b="0" i="1" u="none" baseline="0">
                <a:solidFill>
                  <a:schemeClr val="lt1"/>
                </a:solidFill>
                <a:latin typeface="Proxima Nova"/>
                <a:ea typeface="Proxima Nova"/>
                <a:cs typeface="Proxima Nova"/>
                <a:sym typeface="Proxima Nova"/>
              </a:rPr>
              <a:t>(Netflix)</a:t>
            </a:r>
            <a:endParaRPr sz="800">
              <a:solidFill>
                <a:schemeClr val="lt1"/>
              </a:solidFill>
              <a:latin typeface="Proxima Nova"/>
              <a:ea typeface="Proxima Nova"/>
              <a:cs typeface="Proxima Nova"/>
              <a:sym typeface="Proxima Nova"/>
            </a:endParaRPr>
          </a:p>
        </p:txBody>
      </p:sp>
      <p:sp>
        <p:nvSpPr>
          <p:cNvPr id="494" name="Google Shape;494;p66"/>
          <p:cNvSpPr txBox="1"/>
          <p:nvPr/>
        </p:nvSpPr>
        <p:spPr>
          <a:xfrm>
            <a:off x="5431700" y="4191000"/>
            <a:ext cx="1600200" cy="732600"/>
          </a:xfrm>
          <a:prstGeom prst="rect">
            <a:avLst/>
          </a:prstGeom>
          <a:solidFill>
            <a:srgbClr val="0C0C0C">
              <a:alpha val="5251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 sz="900" b="1" i="0" u="none" baseline="0">
                <a:solidFill>
                  <a:srgbClr val="FFD520"/>
                </a:solidFill>
                <a:latin typeface="Proxima Nova"/>
                <a:ea typeface="Proxima Nova"/>
                <a:cs typeface="Proxima Nova"/>
                <a:sym typeface="Proxima Nova"/>
              </a:rPr>
              <a:t>Ireland’s Wild islands</a:t>
            </a:r>
            <a:endParaRPr sz="900" b="1">
              <a:solidFill>
                <a:srgbClr val="FFD520"/>
              </a:solidFill>
              <a:latin typeface="Proxima Nova"/>
              <a:ea typeface="Proxima Nova"/>
              <a:cs typeface="Proxima Nova"/>
              <a:sym typeface="Proxima Nova"/>
            </a:endParaRPr>
          </a:p>
          <a:p>
            <a:pPr marL="0" lvl="0" indent="0" algn="l" rtl="0">
              <a:spcBef>
                <a:spcPts val="0"/>
              </a:spcBef>
              <a:spcAft>
                <a:spcPts val="0"/>
              </a:spcAft>
              <a:buNone/>
            </a:pPr>
            <a:r>
              <a:rPr lang="sl" sz="800" b="0" i="0" u="none" baseline="0">
                <a:solidFill>
                  <a:schemeClr val="lt1"/>
                </a:solidFill>
                <a:latin typeface="Proxima Nova"/>
                <a:ea typeface="Proxima Nova"/>
                <a:cs typeface="Proxima Nova"/>
                <a:sym typeface="Proxima Nova"/>
              </a:rPr>
              <a:t>med drugim tudi: </a:t>
            </a:r>
            <a:endParaRPr sz="800" i="1">
              <a:solidFill>
                <a:schemeClr val="lt1"/>
              </a:solidFill>
              <a:latin typeface="Proxima Nova"/>
              <a:ea typeface="Proxima Nova"/>
              <a:cs typeface="Proxima Nova"/>
              <a:sym typeface="Proxima Nova"/>
            </a:endParaRPr>
          </a:p>
          <a:p>
            <a:pPr marL="57150" lvl="0" indent="-57150" algn="l" rtl="0">
              <a:spcBef>
                <a:spcPts val="0"/>
              </a:spcBef>
              <a:spcAft>
                <a:spcPts val="0"/>
              </a:spcAft>
              <a:buNone/>
            </a:pPr>
            <a:r>
              <a:rPr lang="sl" sz="800" b="0" i="0" u="none" baseline="0">
                <a:solidFill>
                  <a:schemeClr val="lt1"/>
                </a:solidFill>
                <a:latin typeface="Proxima Nova"/>
                <a:ea typeface="Proxima Nova"/>
                <a:cs typeface="Proxima Nova"/>
                <a:sym typeface="Proxima Nova"/>
              </a:rPr>
              <a:t>• </a:t>
            </a:r>
            <a:r>
              <a:rPr lang="sl" sz="800" b="1" i="0" u="none" baseline="0">
                <a:solidFill>
                  <a:schemeClr val="lt1"/>
                </a:solidFill>
                <a:latin typeface="Proxima Nova"/>
                <a:ea typeface="Proxima Nova"/>
                <a:cs typeface="Proxima Nova"/>
                <a:sym typeface="Proxima Nova"/>
              </a:rPr>
              <a:t>Wild Ireland </a:t>
            </a:r>
            <a:r>
              <a:rPr lang="sl" sz="800" b="0" i="1" u="none" baseline="0">
                <a:solidFill>
                  <a:schemeClr val="lt1"/>
                </a:solidFill>
                <a:latin typeface="Proxima Nova"/>
                <a:ea typeface="Proxima Nova"/>
                <a:cs typeface="Proxima Nova"/>
                <a:sym typeface="Proxima Nova"/>
              </a:rPr>
              <a:t>(BBC/TG4/PBS/</a:t>
            </a:r>
            <a:endParaRPr sz="800" i="1">
              <a:solidFill>
                <a:schemeClr val="lt1"/>
              </a:solidFill>
              <a:latin typeface="Proxima Nova"/>
              <a:ea typeface="Proxima Nova"/>
              <a:cs typeface="Proxima Nova"/>
              <a:sym typeface="Proxima Nova"/>
            </a:endParaRPr>
          </a:p>
          <a:p>
            <a:pPr marL="57150" lvl="0" indent="-57150" algn="l" rtl="0">
              <a:spcBef>
                <a:spcPts val="0"/>
              </a:spcBef>
              <a:spcAft>
                <a:spcPts val="0"/>
              </a:spcAft>
              <a:buNone/>
            </a:pPr>
            <a:r>
              <a:rPr lang="sl" sz="800" b="0" i="1" u="none" baseline="0">
                <a:solidFill>
                  <a:schemeClr val="lt1"/>
                </a:solidFill>
                <a:latin typeface="Proxima Nova"/>
                <a:ea typeface="Proxima Nova"/>
                <a:cs typeface="Proxima Nova"/>
                <a:sym typeface="Proxima Nova"/>
              </a:rPr>
              <a:t>ORF/NDR/France TV)</a:t>
            </a:r>
            <a:endParaRPr sz="800" i="1">
              <a:solidFill>
                <a:schemeClr val="lt1"/>
              </a:solidFill>
              <a:latin typeface="Proxima Nova"/>
              <a:ea typeface="Proxima Nova"/>
              <a:cs typeface="Proxima Nova"/>
              <a:sym typeface="Proxima Nova"/>
            </a:endParaRPr>
          </a:p>
        </p:txBody>
      </p:sp>
      <p:sp>
        <p:nvSpPr>
          <p:cNvPr id="495" name="Google Shape;495;p66"/>
          <p:cNvSpPr txBox="1"/>
          <p:nvPr/>
        </p:nvSpPr>
        <p:spPr>
          <a:xfrm>
            <a:off x="7123500" y="4191000"/>
            <a:ext cx="1600200" cy="732600"/>
          </a:xfrm>
          <a:prstGeom prst="rect">
            <a:avLst/>
          </a:prstGeom>
          <a:solidFill>
            <a:srgbClr val="0C0C0C">
              <a:alpha val="5251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 sz="900" b="1" i="0" u="none" baseline="0">
                <a:solidFill>
                  <a:srgbClr val="FFD520"/>
                </a:solidFill>
                <a:latin typeface="Proxima Nova"/>
                <a:ea typeface="Proxima Nova"/>
                <a:cs typeface="Proxima Nova"/>
                <a:sym typeface="Proxima Nova"/>
              </a:rPr>
              <a:t>Orangutan Jungle School</a:t>
            </a:r>
            <a:endParaRPr sz="900" b="1">
              <a:solidFill>
                <a:srgbClr val="FFD520"/>
              </a:solidFill>
              <a:latin typeface="Proxima Nova"/>
              <a:ea typeface="Proxima Nova"/>
              <a:cs typeface="Proxima Nova"/>
              <a:sym typeface="Proxima Nova"/>
            </a:endParaRPr>
          </a:p>
          <a:p>
            <a:pPr marL="0" lvl="0" indent="0" algn="l" rtl="0">
              <a:spcBef>
                <a:spcPts val="0"/>
              </a:spcBef>
              <a:spcAft>
                <a:spcPts val="0"/>
              </a:spcAft>
              <a:buNone/>
            </a:pPr>
            <a:r>
              <a:rPr lang="sl" sz="800" b="0" i="0" u="none" baseline="0">
                <a:solidFill>
                  <a:schemeClr val="lt1"/>
                </a:solidFill>
                <a:latin typeface="Proxima Nova"/>
                <a:ea typeface="Proxima Nova"/>
                <a:cs typeface="Proxima Nova"/>
                <a:sym typeface="Proxima Nova"/>
              </a:rPr>
              <a:t>med drugim tudi: </a:t>
            </a:r>
            <a:endParaRPr sz="800">
              <a:solidFill>
                <a:schemeClr val="lt1"/>
              </a:solidFill>
              <a:latin typeface="Proxima Nova"/>
              <a:ea typeface="Proxima Nova"/>
              <a:cs typeface="Proxima Nova"/>
              <a:sym typeface="Proxima Nova"/>
            </a:endParaRPr>
          </a:p>
          <a:p>
            <a:pPr marL="57150" lvl="0" indent="-57150" algn="l" rtl="0">
              <a:spcBef>
                <a:spcPts val="0"/>
              </a:spcBef>
              <a:spcAft>
                <a:spcPts val="0"/>
              </a:spcAft>
              <a:buNone/>
            </a:pPr>
            <a:r>
              <a:rPr lang="sl" sz="800" b="0" i="0" u="none" baseline="0">
                <a:solidFill>
                  <a:schemeClr val="lt1"/>
                </a:solidFill>
                <a:latin typeface="Proxima Nova"/>
                <a:ea typeface="Proxima Nova"/>
                <a:cs typeface="Proxima Nova"/>
                <a:sym typeface="Proxima Nova"/>
              </a:rPr>
              <a:t>•</a:t>
            </a:r>
            <a:r>
              <a:rPr lang="sl" sz="800" b="1" i="0" u="none" baseline="0">
                <a:solidFill>
                  <a:schemeClr val="lt1"/>
                </a:solidFill>
                <a:latin typeface="Proxima Nova"/>
                <a:ea typeface="Proxima Nova"/>
                <a:cs typeface="Proxima Nova"/>
                <a:sym typeface="Proxima Nova"/>
              </a:rPr>
              <a:t> Big Pacific </a:t>
            </a:r>
            <a:r>
              <a:rPr lang="sl" sz="800" b="0" i="1" u="none" baseline="0">
                <a:solidFill>
                  <a:schemeClr val="lt1"/>
                </a:solidFill>
                <a:latin typeface="Proxima Nova"/>
                <a:ea typeface="Proxima Nova"/>
                <a:cs typeface="Proxima Nova"/>
                <a:sym typeface="Proxima Nova"/>
              </a:rPr>
              <a:t>(CCTV9/PBS/ ARTE/Ch9/Discovery Europe) </a:t>
            </a:r>
            <a:endParaRPr sz="800">
              <a:solidFill>
                <a:schemeClr val="lt1"/>
              </a:solidFill>
              <a:latin typeface="Proxima Nova"/>
              <a:ea typeface="Proxima Nova"/>
              <a:cs typeface="Proxima Nova"/>
              <a:sym typeface="Proxima Nova"/>
            </a:endParaRPr>
          </a:p>
        </p:txBody>
      </p:sp>
      <p:sp>
        <p:nvSpPr>
          <p:cNvPr id="496" name="Google Shape;496;p66"/>
          <p:cNvSpPr txBox="1"/>
          <p:nvPr/>
        </p:nvSpPr>
        <p:spPr>
          <a:xfrm>
            <a:off x="3739900" y="2467850"/>
            <a:ext cx="1609500" cy="733800"/>
          </a:xfrm>
          <a:prstGeom prst="rect">
            <a:avLst/>
          </a:prstGeom>
          <a:solidFill>
            <a:srgbClr val="0C0C0C">
              <a:alpha val="52510"/>
            </a:srgbClr>
          </a:solid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sl" sz="900" b="1" i="0" u="none" baseline="0">
                <a:solidFill>
                  <a:srgbClr val="FFD520"/>
                </a:solidFill>
                <a:latin typeface="Proxima Nova"/>
                <a:ea typeface="Proxima Nova"/>
                <a:cs typeface="Proxima Nova"/>
                <a:sym typeface="Proxima Nova"/>
              </a:rPr>
              <a:t>Malawi Wildlife Rescue</a:t>
            </a:r>
            <a:endParaRPr sz="900" b="1">
              <a:solidFill>
                <a:srgbClr val="FFD520"/>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sl" sz="800" b="0" i="0" u="none" baseline="0">
                <a:solidFill>
                  <a:schemeClr val="lt1"/>
                </a:solidFill>
                <a:latin typeface="Proxima Nova"/>
                <a:ea typeface="Proxima Nova"/>
                <a:cs typeface="Proxima Nova"/>
                <a:sym typeface="Proxima Nova"/>
              </a:rPr>
              <a:t>med drugim tudi: </a:t>
            </a:r>
            <a:endParaRPr sz="800">
              <a:solidFill>
                <a:schemeClr val="lt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sl" sz="800" b="0" i="0" u="none" baseline="0">
                <a:solidFill>
                  <a:schemeClr val="lt1"/>
                </a:solidFill>
                <a:latin typeface="Proxima Nova"/>
                <a:ea typeface="Proxima Nova"/>
                <a:cs typeface="Proxima Nova"/>
                <a:sym typeface="Proxima Nova"/>
              </a:rPr>
              <a:t>•</a:t>
            </a:r>
            <a:r>
              <a:rPr lang="sl" sz="800" b="1" i="0" u="none" baseline="0">
                <a:solidFill>
                  <a:schemeClr val="lt1"/>
                </a:solidFill>
                <a:latin typeface="Proxima Nova"/>
                <a:ea typeface="Proxima Nova"/>
                <a:cs typeface="Proxima Nova"/>
                <a:sym typeface="Proxima Nova"/>
              </a:rPr>
              <a:t> River Monsters </a:t>
            </a:r>
            <a:r>
              <a:rPr lang="sl" sz="800" b="0" i="1" u="none" baseline="0">
                <a:solidFill>
                  <a:schemeClr val="lt1"/>
                </a:solidFill>
                <a:latin typeface="Proxima Nova"/>
                <a:ea typeface="Proxima Nova"/>
                <a:cs typeface="Proxima Nova"/>
                <a:sym typeface="Proxima Nova"/>
              </a:rPr>
              <a:t>(Discovery) </a:t>
            </a:r>
            <a:endParaRPr sz="800" i="1">
              <a:solidFill>
                <a:schemeClr val="lt1"/>
              </a:solidFill>
              <a:latin typeface="Proxima Nova"/>
              <a:ea typeface="Proxima Nova"/>
              <a:cs typeface="Proxima Nova"/>
              <a:sym typeface="Proxima Nova"/>
            </a:endParaRPr>
          </a:p>
          <a:p>
            <a:pPr marL="0" lvl="0" indent="0" algn="l" rtl="0">
              <a:spcBef>
                <a:spcPts val="0"/>
              </a:spcBef>
              <a:spcAft>
                <a:spcPts val="0"/>
              </a:spcAft>
              <a:buNone/>
            </a:pPr>
            <a:r>
              <a:rPr lang="sl" sz="800" b="0" i="0" u="none" baseline="0">
                <a:solidFill>
                  <a:schemeClr val="lt1"/>
                </a:solidFill>
                <a:latin typeface="Proxima Nova"/>
                <a:ea typeface="Proxima Nova"/>
                <a:cs typeface="Proxima Nova"/>
                <a:sym typeface="Proxima Nova"/>
              </a:rPr>
              <a:t>• </a:t>
            </a:r>
            <a:r>
              <a:rPr lang="sl" sz="800" b="1" i="0" u="none" baseline="0">
                <a:solidFill>
                  <a:schemeClr val="lt1"/>
                </a:solidFill>
                <a:latin typeface="Proxima Nova"/>
                <a:ea typeface="Proxima Nova"/>
                <a:cs typeface="Proxima Nova"/>
                <a:sym typeface="Proxima Nova"/>
              </a:rPr>
              <a:t>Savage Kingdom</a:t>
            </a:r>
            <a:r>
              <a:rPr lang="sl" sz="800" b="0" i="0" u="none" baseline="0">
                <a:solidFill>
                  <a:schemeClr val="lt1"/>
                </a:solidFill>
                <a:latin typeface="Proxima Nova"/>
                <a:ea typeface="Proxima Nova"/>
                <a:cs typeface="Proxima Nova"/>
                <a:sym typeface="Proxima Nova"/>
              </a:rPr>
              <a:t> </a:t>
            </a:r>
            <a:r>
              <a:rPr lang="sl" sz="800" b="0" i="1" u="none" baseline="0">
                <a:solidFill>
                  <a:schemeClr val="lt1"/>
                </a:solidFill>
                <a:latin typeface="Proxima Nova"/>
                <a:ea typeface="Proxima Nova"/>
                <a:cs typeface="Proxima Nova"/>
                <a:sym typeface="Proxima Nova"/>
              </a:rPr>
              <a:t>(Nat Geo)</a:t>
            </a:r>
            <a:endParaRPr sz="800">
              <a:solidFill>
                <a:srgbClr val="FFFFFF"/>
              </a:solidFill>
              <a:latin typeface="Proxima Nova"/>
              <a:ea typeface="Proxima Nova"/>
              <a:cs typeface="Proxima Nova"/>
              <a:sym typeface="Proxima Nova"/>
            </a:endParaRPr>
          </a:p>
        </p:txBody>
      </p:sp>
      <p:sp>
        <p:nvSpPr>
          <p:cNvPr id="497" name="Google Shape;497;p66"/>
          <p:cNvSpPr txBox="1"/>
          <p:nvPr/>
        </p:nvSpPr>
        <p:spPr>
          <a:xfrm>
            <a:off x="5431525" y="2467850"/>
            <a:ext cx="1600200" cy="732600"/>
          </a:xfrm>
          <a:prstGeom prst="rect">
            <a:avLst/>
          </a:prstGeom>
          <a:solidFill>
            <a:srgbClr val="0C0C0C">
              <a:alpha val="52510"/>
            </a:srgbClr>
          </a:solid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sl" sz="900" b="1" i="0" u="none" baseline="0">
                <a:solidFill>
                  <a:srgbClr val="FFD520"/>
                </a:solidFill>
                <a:latin typeface="Proxima Nova"/>
                <a:ea typeface="Proxima Nova"/>
                <a:cs typeface="Proxima Nova"/>
                <a:sym typeface="Proxima Nova"/>
              </a:rPr>
              <a:t>Stormborn</a:t>
            </a:r>
            <a:endParaRPr sz="900" b="1">
              <a:solidFill>
                <a:srgbClr val="FFD520"/>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sl" sz="800" b="0" i="0" u="none" baseline="0">
                <a:solidFill>
                  <a:schemeClr val="lt1"/>
                </a:solidFill>
                <a:latin typeface="Proxima Nova"/>
                <a:ea typeface="Proxima Nova"/>
                <a:cs typeface="Proxima Nova"/>
                <a:sym typeface="Proxima Nova"/>
              </a:rPr>
              <a:t>med drugim tudi: </a:t>
            </a:r>
            <a:endParaRPr sz="800" i="1">
              <a:solidFill>
                <a:schemeClr val="lt1"/>
              </a:solidFill>
              <a:latin typeface="Proxima Nova"/>
              <a:ea typeface="Proxima Nova"/>
              <a:cs typeface="Proxima Nova"/>
              <a:sym typeface="Proxima Nova"/>
            </a:endParaRPr>
          </a:p>
          <a:p>
            <a:pPr marL="57150" lvl="0" indent="-57150" algn="l" rtl="0">
              <a:spcBef>
                <a:spcPts val="0"/>
              </a:spcBef>
              <a:spcAft>
                <a:spcPts val="0"/>
              </a:spcAft>
              <a:buNone/>
            </a:pPr>
            <a:r>
              <a:rPr lang="sl" sz="800" b="0" i="0" u="none" baseline="0">
                <a:solidFill>
                  <a:schemeClr val="lt1"/>
                </a:solidFill>
                <a:latin typeface="Proxima Nova"/>
                <a:ea typeface="Proxima Nova"/>
                <a:cs typeface="Proxima Nova"/>
                <a:sym typeface="Proxima Nova"/>
              </a:rPr>
              <a:t>• </a:t>
            </a:r>
            <a:r>
              <a:rPr lang="sl" sz="800" b="1" i="0" u="none" baseline="0">
                <a:solidFill>
                  <a:schemeClr val="lt1"/>
                </a:solidFill>
                <a:latin typeface="Proxima Nova"/>
                <a:ea typeface="Proxima Nova"/>
                <a:cs typeface="Proxima Nova"/>
                <a:sym typeface="Proxima Nova"/>
              </a:rPr>
              <a:t>Wild Shetlands Scotland’s Viking Frontier </a:t>
            </a:r>
            <a:r>
              <a:rPr lang="sl" sz="800" b="0" i="1" u="none" baseline="0">
                <a:solidFill>
                  <a:schemeClr val="lt1"/>
                </a:solidFill>
                <a:latin typeface="Proxima Nova"/>
                <a:ea typeface="Proxima Nova"/>
                <a:cs typeface="Proxima Nova"/>
                <a:sym typeface="Proxima Nova"/>
              </a:rPr>
              <a:t>(BBC)</a:t>
            </a:r>
            <a:endParaRPr sz="800">
              <a:solidFill>
                <a:srgbClr val="FFFFFF"/>
              </a:solidFill>
              <a:latin typeface="Proxima Nova"/>
              <a:ea typeface="Proxima Nova"/>
              <a:cs typeface="Proxima Nova"/>
              <a:sym typeface="Proxima Nova"/>
            </a:endParaRPr>
          </a:p>
        </p:txBody>
      </p:sp>
      <p:sp>
        <p:nvSpPr>
          <p:cNvPr id="498" name="Google Shape;498;p66"/>
          <p:cNvSpPr txBox="1"/>
          <p:nvPr/>
        </p:nvSpPr>
        <p:spPr>
          <a:xfrm>
            <a:off x="7114025" y="2467850"/>
            <a:ext cx="1609200" cy="733800"/>
          </a:xfrm>
          <a:prstGeom prst="rect">
            <a:avLst/>
          </a:prstGeom>
          <a:solidFill>
            <a:srgbClr val="0C0C0C">
              <a:alpha val="52510"/>
            </a:srgbClr>
          </a:solid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sl" sz="900" b="1" i="0" u="none" baseline="0">
                <a:solidFill>
                  <a:srgbClr val="FFD520"/>
                </a:solidFill>
                <a:latin typeface="Proxima Nova"/>
                <a:ea typeface="Proxima Nova"/>
                <a:cs typeface="Proxima Nova"/>
                <a:sym typeface="Proxima Nova"/>
              </a:rPr>
              <a:t>Gangs of Lemur Island</a:t>
            </a:r>
            <a:endParaRPr sz="900" b="1">
              <a:solidFill>
                <a:srgbClr val="FFD520"/>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sl" sz="800" b="0" i="0" u="none" baseline="0">
                <a:solidFill>
                  <a:schemeClr val="lt1"/>
                </a:solidFill>
                <a:latin typeface="Proxima Nova"/>
                <a:ea typeface="Proxima Nova"/>
                <a:cs typeface="Proxima Nova"/>
                <a:sym typeface="Proxima Nova"/>
              </a:rPr>
              <a:t>med drugim tudi: </a:t>
            </a:r>
            <a:endParaRPr sz="800">
              <a:solidFill>
                <a:schemeClr val="lt1"/>
              </a:solidFill>
              <a:latin typeface="Proxima Nova"/>
              <a:ea typeface="Proxima Nova"/>
              <a:cs typeface="Proxima Nova"/>
              <a:sym typeface="Proxima Nova"/>
            </a:endParaRPr>
          </a:p>
          <a:p>
            <a:pPr marL="57150" lvl="0" indent="-57150" algn="l" rtl="0">
              <a:spcBef>
                <a:spcPts val="0"/>
              </a:spcBef>
              <a:spcAft>
                <a:spcPts val="0"/>
              </a:spcAft>
              <a:buClr>
                <a:schemeClr val="dk1"/>
              </a:buClr>
              <a:buSzPts val="1100"/>
              <a:buFont typeface="Arial"/>
              <a:buNone/>
            </a:pPr>
            <a:r>
              <a:rPr lang="sl" sz="800" b="0" i="0" u="none" baseline="0">
                <a:solidFill>
                  <a:schemeClr val="lt1"/>
                </a:solidFill>
                <a:latin typeface="Proxima Nova"/>
                <a:ea typeface="Proxima Nova"/>
                <a:cs typeface="Proxima Nova"/>
                <a:sym typeface="Proxima Nova"/>
              </a:rPr>
              <a:t>• </a:t>
            </a:r>
            <a:r>
              <a:rPr lang="sl" sz="800" b="1" i="0" u="none" baseline="0">
                <a:solidFill>
                  <a:schemeClr val="lt1"/>
                </a:solidFill>
                <a:latin typeface="Proxima Nova"/>
                <a:ea typeface="Proxima Nova"/>
                <a:cs typeface="Proxima Nova"/>
                <a:sym typeface="Proxima Nova"/>
              </a:rPr>
              <a:t>Undiscovered Worlds with Steve Backshall </a:t>
            </a:r>
            <a:r>
              <a:rPr lang="sl" sz="800" b="0" i="1" u="none" baseline="0">
                <a:solidFill>
                  <a:schemeClr val="lt1"/>
                </a:solidFill>
                <a:latin typeface="Proxima Nova"/>
                <a:ea typeface="Proxima Nova"/>
                <a:cs typeface="Proxima Nova"/>
                <a:sym typeface="Proxima Nova"/>
              </a:rPr>
              <a:t>(BBC)</a:t>
            </a:r>
            <a:endParaRPr sz="800">
              <a:solidFill>
                <a:srgbClr val="FFFFFF"/>
              </a:solidFill>
              <a:latin typeface="Proxima Nova"/>
              <a:ea typeface="Proxima Nova"/>
              <a:cs typeface="Proxima Nova"/>
              <a:sym typeface="Proxima Nova"/>
            </a:endParaRPr>
          </a:p>
        </p:txBody>
      </p:sp>
      <p:sp>
        <p:nvSpPr>
          <p:cNvPr id="499" name="Google Shape;499;p66"/>
          <p:cNvSpPr txBox="1"/>
          <p:nvPr/>
        </p:nvSpPr>
        <p:spPr>
          <a:xfrm>
            <a:off x="365775" y="2467850"/>
            <a:ext cx="1609200" cy="732600"/>
          </a:xfrm>
          <a:prstGeom prst="rect">
            <a:avLst/>
          </a:prstGeom>
          <a:solidFill>
            <a:srgbClr val="0C0C0C">
              <a:alpha val="52510"/>
            </a:srgbClr>
          </a:solid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sl" sz="900" b="1" i="0" u="none" baseline="0">
                <a:solidFill>
                  <a:srgbClr val="FFD520"/>
                </a:solidFill>
                <a:latin typeface="Proxima Nova"/>
                <a:ea typeface="Proxima Nova"/>
                <a:cs typeface="Proxima Nova"/>
                <a:sym typeface="Proxima Nova"/>
              </a:rPr>
              <a:t>A Wild Year on Earth</a:t>
            </a:r>
            <a:endParaRPr sz="900" b="1">
              <a:solidFill>
                <a:srgbClr val="FFD520"/>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sl" sz="800" b="0" i="0" u="none" baseline="0">
                <a:solidFill>
                  <a:schemeClr val="lt1"/>
                </a:solidFill>
                <a:latin typeface="Proxima Nova"/>
                <a:ea typeface="Proxima Nova"/>
                <a:cs typeface="Proxima Nova"/>
                <a:sym typeface="Proxima Nova"/>
              </a:rPr>
              <a:t>med drugim tudi: </a:t>
            </a:r>
            <a:endParaRPr sz="800">
              <a:solidFill>
                <a:schemeClr val="lt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sl" sz="800" b="0" i="0" u="none" baseline="0">
                <a:solidFill>
                  <a:schemeClr val="lt1"/>
                </a:solidFill>
                <a:latin typeface="Proxima Nova"/>
                <a:ea typeface="Proxima Nova"/>
                <a:cs typeface="Proxima Nova"/>
                <a:sym typeface="Proxima Nova"/>
              </a:rPr>
              <a:t>•</a:t>
            </a:r>
            <a:r>
              <a:rPr lang="sl" sz="800" b="1" i="0" u="none" baseline="0">
                <a:solidFill>
                  <a:schemeClr val="lt1"/>
                </a:solidFill>
                <a:latin typeface="Proxima Nova"/>
                <a:ea typeface="Proxima Nova"/>
                <a:cs typeface="Proxima Nova"/>
                <a:sym typeface="Proxima Nova"/>
              </a:rPr>
              <a:t> Blue </a:t>
            </a:r>
            <a:r>
              <a:rPr lang="sl" sz="800" b="0" i="1" u="none" baseline="0">
                <a:solidFill>
                  <a:schemeClr val="lt1"/>
                </a:solidFill>
                <a:latin typeface="Proxima Nova"/>
                <a:ea typeface="Proxima Nova"/>
                <a:cs typeface="Proxima Nova"/>
                <a:sym typeface="Proxima Nova"/>
              </a:rPr>
              <a:t>(gledališče) </a:t>
            </a:r>
            <a:endParaRPr sz="800" i="1">
              <a:solidFill>
                <a:schemeClr val="lt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sl" sz="800" b="0" i="0" u="none" baseline="0">
                <a:solidFill>
                  <a:schemeClr val="lt1"/>
                </a:solidFill>
                <a:latin typeface="Proxima Nova"/>
                <a:ea typeface="Proxima Nova"/>
                <a:cs typeface="Proxima Nova"/>
                <a:sym typeface="Proxima Nova"/>
              </a:rPr>
              <a:t>• </a:t>
            </a:r>
            <a:r>
              <a:rPr lang="sl" sz="800" b="1" i="0" u="none" baseline="0">
                <a:solidFill>
                  <a:schemeClr val="lt1"/>
                </a:solidFill>
                <a:latin typeface="Proxima Nova"/>
                <a:ea typeface="Proxima Nova"/>
                <a:cs typeface="Proxima Nova"/>
                <a:sym typeface="Proxima Nova"/>
              </a:rPr>
              <a:t>Love on the Spectrum</a:t>
            </a:r>
            <a:r>
              <a:rPr lang="sl" sz="800" b="0" i="0" u="none" baseline="0">
                <a:solidFill>
                  <a:schemeClr val="lt1"/>
                </a:solidFill>
                <a:latin typeface="Proxima Nova"/>
                <a:ea typeface="Proxima Nova"/>
                <a:cs typeface="Proxima Nova"/>
                <a:sym typeface="Proxima Nova"/>
              </a:rPr>
              <a:t>   </a:t>
            </a:r>
            <a:endParaRPr sz="800">
              <a:solidFill>
                <a:schemeClr val="lt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sl" sz="800" b="0" i="1" u="none" baseline="0">
                <a:solidFill>
                  <a:schemeClr val="lt1"/>
                </a:solidFill>
                <a:latin typeface="Proxima Nova"/>
                <a:ea typeface="Proxima Nova"/>
                <a:cs typeface="Proxima Nova"/>
                <a:sym typeface="Proxima Nova"/>
              </a:rPr>
              <a:t>  (ABC/Netflix)</a:t>
            </a:r>
            <a:endParaRPr sz="800">
              <a:solidFill>
                <a:srgbClr val="FFFFFF"/>
              </a:solidFill>
              <a:latin typeface="Proxima Nova"/>
              <a:ea typeface="Proxima Nova"/>
              <a:cs typeface="Proxima Nova"/>
              <a:sym typeface="Proxima Nova"/>
            </a:endParaRPr>
          </a:p>
        </p:txBody>
      </p:sp>
      <p:grpSp>
        <p:nvGrpSpPr>
          <p:cNvPr id="500" name="Google Shape;500;p66"/>
          <p:cNvGrpSpPr/>
          <p:nvPr/>
        </p:nvGrpSpPr>
        <p:grpSpPr>
          <a:xfrm>
            <a:off x="2098947" y="3808482"/>
            <a:ext cx="1473403" cy="389103"/>
            <a:chOff x="2214230" y="3510133"/>
            <a:chExt cx="1732600" cy="457553"/>
          </a:xfrm>
        </p:grpSpPr>
        <p:pic>
          <p:nvPicPr>
            <p:cNvPr id="501" name="Google Shape;501;p66"/>
            <p:cNvPicPr preferRelativeResize="0"/>
            <p:nvPr/>
          </p:nvPicPr>
          <p:blipFill rotWithShape="1">
            <a:blip r:embed="rId22">
              <a:alphaModFix/>
            </a:blip>
            <a:srcRect b="34644"/>
            <a:stretch/>
          </p:blipFill>
          <p:spPr>
            <a:xfrm>
              <a:off x="2214230" y="3510133"/>
              <a:ext cx="594600" cy="388600"/>
            </a:xfrm>
            <a:prstGeom prst="rect">
              <a:avLst/>
            </a:prstGeom>
            <a:noFill/>
            <a:ln>
              <a:noFill/>
            </a:ln>
            <a:effectLst>
              <a:outerShdw blurRad="57150" dist="19050" dir="5400000" algn="bl" rotWithShape="0">
                <a:srgbClr val="000000">
                  <a:alpha val="50000"/>
                </a:srgbClr>
              </a:outerShdw>
            </a:effectLst>
          </p:spPr>
        </p:pic>
        <p:pic>
          <p:nvPicPr>
            <p:cNvPr id="502" name="Google Shape;502;p66"/>
            <p:cNvPicPr preferRelativeResize="0"/>
            <p:nvPr/>
          </p:nvPicPr>
          <p:blipFill rotWithShape="1">
            <a:blip r:embed="rId22">
              <a:alphaModFix/>
            </a:blip>
            <a:srcRect t="65354" b="19232"/>
            <a:stretch/>
          </p:blipFill>
          <p:spPr>
            <a:xfrm>
              <a:off x="2718205" y="3542012"/>
              <a:ext cx="1228625" cy="189375"/>
            </a:xfrm>
            <a:prstGeom prst="rect">
              <a:avLst/>
            </a:prstGeom>
            <a:noFill/>
            <a:ln>
              <a:noFill/>
            </a:ln>
            <a:effectLst>
              <a:outerShdw blurRad="57150" dist="19050" dir="5400000" algn="bl" rotWithShape="0">
                <a:srgbClr val="000000">
                  <a:alpha val="50000"/>
                </a:srgbClr>
              </a:outerShdw>
            </a:effectLst>
          </p:spPr>
        </p:pic>
        <p:pic>
          <p:nvPicPr>
            <p:cNvPr id="503" name="Google Shape;503;p66"/>
            <p:cNvPicPr preferRelativeResize="0"/>
            <p:nvPr/>
          </p:nvPicPr>
          <p:blipFill rotWithShape="1">
            <a:blip r:embed="rId22">
              <a:alphaModFix/>
            </a:blip>
            <a:srcRect t="80767"/>
            <a:stretch/>
          </p:blipFill>
          <p:spPr>
            <a:xfrm>
              <a:off x="2418005" y="3731386"/>
              <a:ext cx="1228625" cy="236300"/>
            </a:xfrm>
            <a:prstGeom prst="rect">
              <a:avLst/>
            </a:prstGeom>
            <a:noFill/>
            <a:ln>
              <a:noFill/>
            </a:ln>
            <a:effectLst>
              <a:outerShdw blurRad="57150" dist="19050" dir="5400000" algn="bl" rotWithShape="0">
                <a:srgbClr val="000000">
                  <a:alpha val="50000"/>
                </a:srgbClr>
              </a:outerShdw>
            </a:effectLst>
          </p:spPr>
        </p:pic>
      </p:grpSp>
      <p:pic>
        <p:nvPicPr>
          <p:cNvPr id="504" name="Google Shape;504;p66"/>
          <p:cNvPicPr preferRelativeResize="0"/>
          <p:nvPr/>
        </p:nvPicPr>
        <p:blipFill rotWithShape="1">
          <a:blip r:embed="rId23">
            <a:alphaModFix/>
          </a:blip>
          <a:srcRect l="28774" t="24738" r="29655" b="15215"/>
          <a:stretch/>
        </p:blipFill>
        <p:spPr>
          <a:xfrm>
            <a:off x="5554900" y="3828400"/>
            <a:ext cx="1357274" cy="266326"/>
          </a:xfrm>
          <a:prstGeom prst="rect">
            <a:avLst/>
          </a:prstGeom>
          <a:noFill/>
          <a:ln>
            <a:noFill/>
          </a:ln>
          <a:effectLst>
            <a:outerShdw blurRad="57150" dist="19050" dir="5400000" algn="bl" rotWithShape="0">
              <a:srgbClr val="000000">
                <a:alpha val="50000"/>
              </a:srgbClr>
            </a:outerShdw>
          </a:effectLst>
        </p:spPr>
      </p:pic>
      <p:pic>
        <p:nvPicPr>
          <p:cNvPr id="505" name="Google Shape;505;p66"/>
          <p:cNvPicPr preferRelativeResize="0"/>
          <p:nvPr/>
        </p:nvPicPr>
        <p:blipFill>
          <a:blip r:embed="rId24">
            <a:alphaModFix/>
          </a:blip>
          <a:stretch>
            <a:fillRect/>
          </a:stretch>
        </p:blipFill>
        <p:spPr>
          <a:xfrm>
            <a:off x="718017" y="3826299"/>
            <a:ext cx="904817" cy="3016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21"/>
        <p:cNvGrpSpPr/>
        <p:nvPr/>
      </p:nvGrpSpPr>
      <p:grpSpPr>
        <a:xfrm>
          <a:off x="0" y="0"/>
          <a:ext cx="0" cy="0"/>
          <a:chOff x="0" y="0"/>
          <a:chExt cx="0" cy="0"/>
        </a:xfrm>
      </p:grpSpPr>
      <p:sp>
        <p:nvSpPr>
          <p:cNvPr id="622" name="Google Shape;622;p72"/>
          <p:cNvSpPr/>
          <p:nvPr/>
        </p:nvSpPr>
        <p:spPr>
          <a:xfrm>
            <a:off x="4307900" y="2571750"/>
            <a:ext cx="2363700" cy="2172300"/>
          </a:xfrm>
          <a:prstGeom prst="round2DiagRect">
            <a:avLst>
              <a:gd name="adj1" fmla="val 40204"/>
              <a:gd name="adj2" fmla="val 0"/>
            </a:avLst>
          </a:prstGeom>
          <a:solidFill>
            <a:srgbClr val="002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14042"/>
              </a:solidFill>
            </a:endParaRPr>
          </a:p>
        </p:txBody>
      </p:sp>
      <p:sp>
        <p:nvSpPr>
          <p:cNvPr id="623" name="Google Shape;623;p72"/>
          <p:cNvSpPr txBox="1"/>
          <p:nvPr/>
        </p:nvSpPr>
        <p:spPr>
          <a:xfrm>
            <a:off x="345050" y="3540200"/>
            <a:ext cx="3904500" cy="691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1500"/>
              </a:spcAft>
              <a:buNone/>
            </a:pPr>
            <a:r>
              <a:rPr lang="sl" sz="1200" b="0" i="0" u="none" baseline="0">
                <a:solidFill>
                  <a:srgbClr val="FFFFFF"/>
                </a:solidFill>
                <a:latin typeface="Proxima Nova"/>
                <a:ea typeface="Proxima Nova"/>
                <a:cs typeface="Proxima Nova"/>
                <a:sym typeface="Proxima Nova"/>
              </a:rPr>
              <a:t>»UHD je bil ustvarjen natanko za to – v resničnem življenju se </a:t>
            </a:r>
            <a:r>
              <a:rPr lang="sl" sz="1200" b="1" i="0" u="none" baseline="0">
                <a:solidFill>
                  <a:srgbClr val="FFD43A"/>
                </a:solidFill>
                <a:latin typeface="Proxima Nova"/>
                <a:ea typeface="Proxima Nova"/>
                <a:cs typeface="Proxima Nova"/>
                <a:sym typeface="Proxima Nova"/>
              </a:rPr>
              <a:t>naravi ni mogoče tako približati</a:t>
            </a:r>
            <a:r>
              <a:rPr lang="sl" sz="1200" b="0" i="0" u="none" baseline="0">
                <a:solidFill>
                  <a:srgbClr val="FFFFFF"/>
                </a:solidFill>
                <a:latin typeface="Proxima Nova"/>
                <a:ea typeface="Proxima Nova"/>
                <a:cs typeface="Proxima Nova"/>
                <a:sym typeface="Proxima Nova"/>
              </a:rPr>
              <a:t>! Ali ste pripravljeni, da divjina vstopi v vašo dnevno sobo?«</a:t>
            </a:r>
            <a:endParaRPr>
              <a:solidFill>
                <a:srgbClr val="FFD43A"/>
              </a:solidFill>
            </a:endParaRPr>
          </a:p>
        </p:txBody>
      </p:sp>
      <p:sp>
        <p:nvSpPr>
          <p:cNvPr id="624" name="Google Shape;624;p72"/>
          <p:cNvSpPr txBox="1"/>
          <p:nvPr/>
        </p:nvSpPr>
        <p:spPr>
          <a:xfrm>
            <a:off x="4572000" y="2747000"/>
            <a:ext cx="1970700" cy="158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 sz="1200" b="0" i="0" u="none" baseline="0" dirty="0">
                <a:solidFill>
                  <a:srgbClr val="FFFFFF"/>
                </a:solidFill>
                <a:latin typeface="Proxima Nova"/>
                <a:ea typeface="Proxima Nova"/>
                <a:cs typeface="Proxima Nova"/>
                <a:sym typeface="Proxima Nova"/>
              </a:rPr>
              <a:t>To novo partnerstvo povezuje vodilno evropsko podjetje za medije in zabavo z najhitreje rastočim </a:t>
            </a:r>
            <a:r>
              <a:rPr lang="sl" sz="1200" b="1" i="0" u="none" baseline="0" dirty="0">
                <a:solidFill>
                  <a:srgbClr val="FFD43A"/>
                </a:solidFill>
                <a:latin typeface="Proxima Nova"/>
                <a:ea typeface="Proxima Nova"/>
                <a:cs typeface="Proxima Nova"/>
                <a:sym typeface="Proxima Nova"/>
              </a:rPr>
              <a:t>ustvarjalcem naravoslovnih vsebin</a:t>
            </a:r>
            <a:r>
              <a:rPr lang="sl" sz="1200" b="0" i="0" u="none" baseline="0" dirty="0">
                <a:solidFill>
                  <a:srgbClr val="FFFFFF"/>
                </a:solidFill>
                <a:latin typeface="Proxima Nova"/>
                <a:ea typeface="Proxima Nova"/>
                <a:cs typeface="Proxima Nova"/>
                <a:sym typeface="Proxima Nova"/>
              </a:rPr>
              <a:t> na svetu.</a:t>
            </a:r>
            <a:endParaRPr sz="1200" dirty="0">
              <a:solidFill>
                <a:srgbClr val="FFFFFF"/>
              </a:solidFill>
              <a:latin typeface="Proxima Nova"/>
              <a:ea typeface="Proxima Nova"/>
              <a:cs typeface="Proxima Nova"/>
              <a:sym typeface="Proxima Nova"/>
            </a:endParaRPr>
          </a:p>
          <a:p>
            <a:pPr marL="0" lvl="0" indent="0" algn="l" rtl="0">
              <a:lnSpc>
                <a:spcPct val="115000"/>
              </a:lnSpc>
              <a:spcBef>
                <a:spcPts val="0"/>
              </a:spcBef>
              <a:spcAft>
                <a:spcPts val="1500"/>
              </a:spcAft>
              <a:buClr>
                <a:schemeClr val="dk1"/>
              </a:buClr>
              <a:buSzPts val="1100"/>
              <a:buFont typeface="Arial"/>
              <a:buNone/>
            </a:pPr>
            <a:endParaRPr dirty="0"/>
          </a:p>
        </p:txBody>
      </p:sp>
      <p:sp>
        <p:nvSpPr>
          <p:cNvPr id="625" name="Google Shape;625;p72"/>
          <p:cNvSpPr txBox="1"/>
          <p:nvPr/>
        </p:nvSpPr>
        <p:spPr>
          <a:xfrm>
            <a:off x="4307900" y="644625"/>
            <a:ext cx="4396800" cy="691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sl" sz="1100" b="0" i="0" u="none" baseline="0">
                <a:solidFill>
                  <a:srgbClr val="FFFFFF"/>
                </a:solidFill>
                <a:latin typeface="Proxima Nova"/>
                <a:ea typeface="Proxima Nova"/>
                <a:cs typeface="Proxima Nova"/>
                <a:sym typeface="Proxima Nova"/>
              </a:rPr>
              <a:t>»</a:t>
            </a:r>
            <a:r>
              <a:rPr lang="sl" sz="1100" b="0" i="0" u="none" baseline="0">
                <a:solidFill>
                  <a:schemeClr val="lt1"/>
                </a:solidFill>
                <a:latin typeface="Proxima Nova"/>
                <a:ea typeface="Proxima Nova"/>
                <a:cs typeface="Proxima Nova"/>
                <a:sym typeface="Proxima Nova"/>
              </a:rPr>
              <a:t>Sky Nature smo lansirali šele pred enim letom in je kot največji naravoslovni kanal v Združenem kraljestvu že dosegel rekordno gledanost. Našim uporabnikom je naravni svet vse pomembnejši in zavedamo se, da se za to zanimajo tudi uporabniki na drugih trgih, vključno z Nemčijo in Italijo. Uporabniki Sky Deutschland in Sky Italia bodo zdaj imeli dostop do vrhunskega naravoslovnega programa Sky Nature in bodo lahko uživali v obsežni knjižnici naravoslovnih dokumentarnih filmov, ki jih nudi Love Nature.«</a:t>
            </a:r>
            <a:endParaRPr sz="1100">
              <a:solidFill>
                <a:schemeClr val="lt1"/>
              </a:solidFill>
              <a:latin typeface="Proxima Nova"/>
              <a:ea typeface="Proxima Nova"/>
              <a:cs typeface="Proxima Nova"/>
              <a:sym typeface="Proxima Nova"/>
            </a:endParaRPr>
          </a:p>
        </p:txBody>
      </p:sp>
      <p:sp>
        <p:nvSpPr>
          <p:cNvPr id="626" name="Google Shape;626;p72"/>
          <p:cNvSpPr/>
          <p:nvPr/>
        </p:nvSpPr>
        <p:spPr>
          <a:xfrm>
            <a:off x="258550" y="551800"/>
            <a:ext cx="3781500" cy="2760900"/>
          </a:xfrm>
          <a:prstGeom prst="round2DiagRect">
            <a:avLst>
              <a:gd name="adj1" fmla="val 40204"/>
              <a:gd name="adj2" fmla="val 0"/>
            </a:avLst>
          </a:prstGeom>
          <a:solidFill>
            <a:srgbClr val="DE53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72"/>
          <p:cNvSpPr txBox="1"/>
          <p:nvPr/>
        </p:nvSpPr>
        <p:spPr>
          <a:xfrm>
            <a:off x="662350" y="1441675"/>
            <a:ext cx="3185700" cy="1691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sl" sz="1100" b="0" i="0" u="none" baseline="0" dirty="0">
                <a:solidFill>
                  <a:srgbClr val="FFFFFF"/>
                </a:solidFill>
                <a:latin typeface="Proxima Nova"/>
                <a:ea typeface="Proxima Nova"/>
                <a:cs typeface="Proxima Nova"/>
                <a:sym typeface="Proxima Nova"/>
              </a:rPr>
              <a:t>Pišem vam, da vam povem, da je vaš kanal »</a:t>
            </a:r>
            <a:r>
              <a:rPr lang="sl" sz="1100" b="1" i="0" u="none" baseline="0" dirty="0">
                <a:solidFill>
                  <a:srgbClr val="FFFFFF"/>
                </a:solidFill>
                <a:latin typeface="Proxima Nova"/>
                <a:ea typeface="Proxima Nova"/>
                <a:cs typeface="Proxima Nova"/>
                <a:sym typeface="Proxima Nova"/>
              </a:rPr>
              <a:t>Love Nature</a:t>
            </a:r>
            <a:r>
              <a:rPr lang="sl" sz="1100" b="0" i="0" u="none" baseline="0" dirty="0">
                <a:solidFill>
                  <a:srgbClr val="FFFFFF"/>
                </a:solidFill>
                <a:latin typeface="Proxima Nova"/>
                <a:ea typeface="Proxima Nova"/>
                <a:cs typeface="Proxima Nova"/>
                <a:sym typeface="Proxima Nova"/>
              </a:rPr>
              <a:t>« naravnost čudovit in da je zelo pozitivno vplival na moje življenje. Pred kratkim sem ga odkril</a:t>
            </a:r>
            <a:r>
              <a:rPr lang="en-US" sz="1100" b="0" i="0" u="none" baseline="0" dirty="0">
                <a:solidFill>
                  <a:srgbClr val="FFFFFF"/>
                </a:solidFill>
                <a:latin typeface="Proxima Nova"/>
                <a:ea typeface="Proxima Nova"/>
                <a:cs typeface="Proxima Nova"/>
                <a:sym typeface="Proxima Nova"/>
              </a:rPr>
              <a:t>a</a:t>
            </a:r>
            <a:r>
              <a:rPr lang="sl" sz="1100" b="0" i="0" u="none" baseline="0" dirty="0">
                <a:solidFill>
                  <a:srgbClr val="FFFFFF"/>
                </a:solidFill>
                <a:latin typeface="Proxima Nova"/>
                <a:ea typeface="Proxima Nova"/>
                <a:cs typeface="Proxima Nova"/>
                <a:sym typeface="Proxima Nova"/>
              </a:rPr>
              <a:t> tu v Združenem kraljestvu in vsa družina ga z navdušenjem gleda. Cenim visokokakovostno sliko in pozitivno vzdušje, ki ga pooseblja vaš kanal.</a:t>
            </a:r>
            <a:endParaRPr dirty="0">
              <a:solidFill>
                <a:srgbClr val="FFD43A"/>
              </a:solidFill>
            </a:endParaRPr>
          </a:p>
        </p:txBody>
      </p:sp>
      <p:pic>
        <p:nvPicPr>
          <p:cNvPr id="628" name="Google Shape;628;p72"/>
          <p:cNvPicPr preferRelativeResize="0"/>
          <p:nvPr/>
        </p:nvPicPr>
        <p:blipFill rotWithShape="1">
          <a:blip r:embed="rId4">
            <a:alphaModFix/>
          </a:blip>
          <a:srcRect l="42526" t="43276" r="16924" b="43277"/>
          <a:stretch/>
        </p:blipFill>
        <p:spPr>
          <a:xfrm>
            <a:off x="0" y="672050"/>
            <a:ext cx="4040050" cy="691575"/>
          </a:xfrm>
          <a:prstGeom prst="rect">
            <a:avLst/>
          </a:prstGeom>
          <a:noFill/>
          <a:ln>
            <a:noFill/>
          </a:ln>
        </p:spPr>
      </p:pic>
      <p:sp>
        <p:nvSpPr>
          <p:cNvPr id="629" name="Google Shape;629;p72"/>
          <p:cNvSpPr txBox="1"/>
          <p:nvPr/>
        </p:nvSpPr>
        <p:spPr>
          <a:xfrm>
            <a:off x="517500" y="644625"/>
            <a:ext cx="3904500" cy="521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sl" sz="3300" b="1" i="0" u="none" baseline="0">
                <a:solidFill>
                  <a:srgbClr val="FFFFFF"/>
                </a:solidFill>
                <a:latin typeface="Proxima Nova"/>
                <a:ea typeface="Proxima Nova"/>
                <a:cs typeface="Proxima Nova"/>
                <a:sym typeface="Proxima Nova"/>
              </a:rPr>
              <a:t>vedno</a:t>
            </a:r>
            <a:r>
              <a:rPr lang="sl" sz="3300" b="1" i="0" u="none" baseline="0">
                <a:solidFill>
                  <a:srgbClr val="FFD520"/>
                </a:solidFill>
                <a:latin typeface="Proxima Nova"/>
                <a:ea typeface="Proxima Nova"/>
                <a:cs typeface="Proxima Nova"/>
                <a:sym typeface="Proxima Nova"/>
              </a:rPr>
              <a:t> poslušamo</a:t>
            </a:r>
            <a:endParaRPr sz="3300" b="1" i="0" u="none" strike="noStrike" cap="none">
              <a:solidFill>
                <a:srgbClr val="FFD520"/>
              </a:solidFill>
              <a:latin typeface="Proxima Nova"/>
              <a:ea typeface="Proxima Nova"/>
              <a:cs typeface="Proxima Nova"/>
              <a:sym typeface="Proxima Nova"/>
            </a:endParaRPr>
          </a:p>
        </p:txBody>
      </p:sp>
      <p:sp>
        <p:nvSpPr>
          <p:cNvPr id="630" name="Google Shape;630;p72"/>
          <p:cNvSpPr txBox="1"/>
          <p:nvPr/>
        </p:nvSpPr>
        <p:spPr>
          <a:xfrm>
            <a:off x="4572000" y="4231700"/>
            <a:ext cx="1510800" cy="314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sl" sz="1000" b="0" i="1" u="none" baseline="0">
                <a:solidFill>
                  <a:srgbClr val="FFD43A"/>
                </a:solidFill>
                <a:latin typeface="Proxima Nova"/>
                <a:ea typeface="Proxima Nova"/>
                <a:cs typeface="Proxima Nova"/>
                <a:sym typeface="Proxima Nova"/>
              </a:rPr>
              <a:t>Sky Nature</a:t>
            </a:r>
            <a:endParaRPr sz="1000">
              <a:solidFill>
                <a:srgbClr val="FFD43A"/>
              </a:solidFill>
            </a:endParaRPr>
          </a:p>
        </p:txBody>
      </p:sp>
      <p:sp>
        <p:nvSpPr>
          <p:cNvPr id="631" name="Google Shape;631;p72"/>
          <p:cNvSpPr txBox="1"/>
          <p:nvPr/>
        </p:nvSpPr>
        <p:spPr>
          <a:xfrm>
            <a:off x="662338" y="2847625"/>
            <a:ext cx="2520300" cy="31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sl" sz="1000" b="0" i="1" u="none" baseline="0">
                <a:solidFill>
                  <a:srgbClr val="FFD43A"/>
                </a:solidFill>
                <a:latin typeface="Proxima Nova"/>
                <a:ea typeface="Proxima Nova"/>
                <a:cs typeface="Proxima Nova"/>
                <a:sym typeface="Proxima Nova"/>
              </a:rPr>
              <a:t>Hayley v ZK, december 2019</a:t>
            </a:r>
            <a:endParaRPr sz="1000">
              <a:solidFill>
                <a:srgbClr val="FFD43A"/>
              </a:solidFill>
            </a:endParaRPr>
          </a:p>
        </p:txBody>
      </p:sp>
      <p:sp>
        <p:nvSpPr>
          <p:cNvPr id="632" name="Google Shape;632;p72"/>
          <p:cNvSpPr txBox="1"/>
          <p:nvPr/>
        </p:nvSpPr>
        <p:spPr>
          <a:xfrm>
            <a:off x="345050" y="4231700"/>
            <a:ext cx="2954700" cy="31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500"/>
              </a:spcAft>
              <a:buClr>
                <a:schemeClr val="dk1"/>
              </a:buClr>
              <a:buSzPts val="1100"/>
              <a:buFont typeface="Arial"/>
              <a:buNone/>
            </a:pPr>
            <a:r>
              <a:rPr lang="sl" sz="1000" b="0" i="1" u="none" baseline="0" dirty="0">
                <a:solidFill>
                  <a:srgbClr val="FFD43A"/>
                </a:solidFill>
                <a:latin typeface="Proxima Nova"/>
                <a:ea typeface="Proxima Nova"/>
                <a:cs typeface="Proxima Nova"/>
                <a:sym typeface="Proxima Nova"/>
              </a:rPr>
              <a:t>Zai Bennett, Izvršni direktor za vsebino, ZK</a:t>
            </a:r>
            <a:endParaRPr sz="1000" dirty="0">
              <a:solidFill>
                <a:srgbClr val="FFD43A"/>
              </a:solidFill>
            </a:endParaRPr>
          </a:p>
        </p:txBody>
      </p:sp>
      <p:sp>
        <p:nvSpPr>
          <p:cNvPr id="633" name="Google Shape;633;p72"/>
          <p:cNvSpPr txBox="1"/>
          <p:nvPr/>
        </p:nvSpPr>
        <p:spPr>
          <a:xfrm>
            <a:off x="4307900" y="2130475"/>
            <a:ext cx="2954700" cy="31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500"/>
              </a:spcAft>
              <a:buNone/>
            </a:pPr>
            <a:r>
              <a:rPr lang="sl" sz="1000" b="0" i="1" u="none" baseline="0">
                <a:solidFill>
                  <a:srgbClr val="FFD43A"/>
                </a:solidFill>
                <a:latin typeface="Proxima Nova"/>
                <a:ea typeface="Proxima Nova"/>
                <a:cs typeface="Proxima Nova"/>
                <a:sym typeface="Proxima Nova"/>
              </a:rPr>
              <a:t>Zai Bennett, Izvršni direktor za vsebino, ZK</a:t>
            </a:r>
            <a:endParaRPr sz="1000">
              <a:solidFill>
                <a:srgbClr val="FFD43A"/>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7"/>
        <p:cNvGrpSpPr/>
        <p:nvPr/>
      </p:nvGrpSpPr>
      <p:grpSpPr>
        <a:xfrm>
          <a:off x="0" y="0"/>
          <a:ext cx="0" cy="0"/>
          <a:chOff x="0" y="0"/>
          <a:chExt cx="0" cy="0"/>
        </a:xfrm>
      </p:grpSpPr>
      <p:pic>
        <p:nvPicPr>
          <p:cNvPr id="638" name="Google Shape;638;p73"/>
          <p:cNvPicPr preferRelativeResize="0"/>
          <p:nvPr/>
        </p:nvPicPr>
        <p:blipFill>
          <a:blip r:embed="rId4">
            <a:alphaModFix/>
          </a:blip>
          <a:stretch>
            <a:fillRect/>
          </a:stretch>
        </p:blipFill>
        <p:spPr>
          <a:xfrm>
            <a:off x="474950" y="1951626"/>
            <a:ext cx="4205425" cy="1240250"/>
          </a:xfrm>
          <a:prstGeom prst="rect">
            <a:avLst/>
          </a:prstGeom>
          <a:noFill/>
          <a:ln>
            <a:noFill/>
          </a:ln>
        </p:spPr>
      </p:pic>
      <p:pic>
        <p:nvPicPr>
          <p:cNvPr id="639" name="Google Shape;639;p73"/>
          <p:cNvPicPr preferRelativeResize="0"/>
          <p:nvPr/>
        </p:nvPicPr>
        <p:blipFill rotWithShape="1">
          <a:blip r:embed="rId5">
            <a:alphaModFix/>
          </a:blip>
          <a:srcRect l="4320" t="43486" r="16696" b="43682"/>
          <a:stretch/>
        </p:blipFill>
        <p:spPr>
          <a:xfrm>
            <a:off x="-1" y="676650"/>
            <a:ext cx="7830457" cy="659950"/>
          </a:xfrm>
          <a:prstGeom prst="rect">
            <a:avLst/>
          </a:prstGeom>
          <a:noFill/>
          <a:ln>
            <a:noFill/>
          </a:ln>
        </p:spPr>
      </p:pic>
      <p:sp>
        <p:nvSpPr>
          <p:cNvPr id="640" name="Google Shape;640;p73"/>
          <p:cNvSpPr txBox="1"/>
          <p:nvPr/>
        </p:nvSpPr>
        <p:spPr>
          <a:xfrm>
            <a:off x="517500" y="644625"/>
            <a:ext cx="7889700" cy="521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sl" sz="3300" b="1" i="0" u="none" baseline="0" dirty="0">
                <a:solidFill>
                  <a:srgbClr val="FFFFFF"/>
                </a:solidFill>
                <a:latin typeface="Proxima Nova"/>
                <a:ea typeface="Proxima Nova"/>
                <a:cs typeface="Proxima Nova"/>
                <a:sym typeface="Proxima Nova"/>
              </a:rPr>
              <a:t>pomembnost družbene</a:t>
            </a:r>
            <a:r>
              <a:rPr lang="sl" sz="3300" b="1" i="0" u="none" baseline="0" dirty="0">
                <a:solidFill>
                  <a:srgbClr val="FFD520"/>
                </a:solidFill>
                <a:latin typeface="Proxima Nova"/>
                <a:ea typeface="Proxima Nova"/>
                <a:cs typeface="Proxima Nova"/>
                <a:sym typeface="Proxima Nova"/>
              </a:rPr>
              <a:t> odgovornosti</a:t>
            </a:r>
            <a:endParaRPr sz="3300" b="1" i="0" u="none" strike="noStrike" cap="none" dirty="0">
              <a:solidFill>
                <a:srgbClr val="FFD520"/>
              </a:solidFill>
              <a:latin typeface="Proxima Nova"/>
              <a:ea typeface="Proxima Nova"/>
              <a:cs typeface="Proxima Nova"/>
              <a:sym typeface="Proxima Nov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644"/>
        <p:cNvGrpSpPr/>
        <p:nvPr/>
      </p:nvGrpSpPr>
      <p:grpSpPr>
        <a:xfrm>
          <a:off x="0" y="0"/>
          <a:ext cx="0" cy="0"/>
          <a:chOff x="0" y="0"/>
          <a:chExt cx="0" cy="0"/>
        </a:xfrm>
      </p:grpSpPr>
      <p:pic>
        <p:nvPicPr>
          <p:cNvPr id="645" name="Google Shape;645;p74" title="LN_GB_SIZZLE_60.mp4">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45"/>
                                        </p:tgtEl>
                                        <p:attrNameLst>
                                          <p:attrName>style.visibility</p:attrName>
                                        </p:attrNameLst>
                                      </p:cBhvr>
                                      <p:to>
                                        <p:strVal val="visible"/>
                                      </p:to>
                                    </p:set>
                                    <p:animEffect transition="in" filter="fade">
                                      <p:cBhvr>
                                        <p:cTn id="7" dur="1000"/>
                                        <p:tgtEl>
                                          <p:spTgt spid="6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49"/>
        <p:cNvGrpSpPr/>
        <p:nvPr/>
      </p:nvGrpSpPr>
      <p:grpSpPr>
        <a:xfrm>
          <a:off x="0" y="0"/>
          <a:ext cx="0" cy="0"/>
          <a:chOff x="0" y="0"/>
          <a:chExt cx="0" cy="0"/>
        </a:xfrm>
      </p:grpSpPr>
      <p:sp>
        <p:nvSpPr>
          <p:cNvPr id="650" name="Google Shape;650;p75"/>
          <p:cNvSpPr/>
          <p:nvPr/>
        </p:nvSpPr>
        <p:spPr>
          <a:xfrm>
            <a:off x="662725" y="498600"/>
            <a:ext cx="7843800" cy="4090800"/>
          </a:xfrm>
          <a:prstGeom prst="round2DiagRect">
            <a:avLst>
              <a:gd name="adj1" fmla="val 16667"/>
              <a:gd name="adj2" fmla="val 0"/>
            </a:avLst>
          </a:prstGeom>
          <a:solidFill>
            <a:srgbClr val="DE53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75"/>
          <p:cNvSpPr txBox="1"/>
          <p:nvPr/>
        </p:nvSpPr>
        <p:spPr>
          <a:xfrm>
            <a:off x="3962675" y="982875"/>
            <a:ext cx="4283400" cy="3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 b="0" i="0" u="none" baseline="0" dirty="0">
                <a:solidFill>
                  <a:srgbClr val="FFFFFF"/>
                </a:solidFill>
                <a:latin typeface="Proxima Nova"/>
                <a:ea typeface="Proxima Nova"/>
                <a:cs typeface="Proxima Nova"/>
                <a:sym typeface="Proxima Nova"/>
              </a:rPr>
              <a:t>Naš program družbene odgovornosti </a:t>
            </a:r>
            <a:r>
              <a:rPr lang="sl" b="1" i="0" u="none" baseline="0" dirty="0">
                <a:solidFill>
                  <a:srgbClr val="FFFFFF"/>
                </a:solidFill>
                <a:latin typeface="Proxima Nova"/>
                <a:ea typeface="Proxima Nova"/>
                <a:cs typeface="Proxima Nova"/>
                <a:sym typeface="Proxima Nova"/>
              </a:rPr>
              <a:t>Love Nature Gives Back</a:t>
            </a:r>
            <a:r>
              <a:rPr lang="sl" b="0" i="0" u="none" baseline="0" dirty="0">
                <a:solidFill>
                  <a:srgbClr val="FFFFFF"/>
                </a:solidFill>
                <a:latin typeface="Proxima Nova"/>
                <a:ea typeface="Proxima Nova"/>
                <a:cs typeface="Proxima Nova"/>
                <a:sym typeface="Proxima Nova"/>
              </a:rPr>
              <a:t> podpira naravovarstvene organizacije, s katerimi sodelujemo.</a:t>
            </a:r>
            <a:endParaRPr dirty="0">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dirty="0">
              <a:solidFill>
                <a:srgbClr val="FFFFFF"/>
              </a:solidFill>
              <a:latin typeface="Proxima Nova"/>
              <a:ea typeface="Proxima Nova"/>
              <a:cs typeface="Proxima Nova"/>
              <a:sym typeface="Proxima Nova"/>
            </a:endParaRPr>
          </a:p>
          <a:p>
            <a:pPr marL="0" lvl="0" indent="0" algn="l" rtl="0">
              <a:spcBef>
                <a:spcPts val="0"/>
              </a:spcBef>
              <a:spcAft>
                <a:spcPts val="0"/>
              </a:spcAft>
              <a:buNone/>
            </a:pPr>
            <a:r>
              <a:rPr lang="sl" sz="1600" b="1" i="0" u="none" baseline="0" dirty="0">
                <a:solidFill>
                  <a:srgbClr val="FFFFFF"/>
                </a:solidFill>
                <a:latin typeface="Proxima Nova"/>
                <a:ea typeface="Proxima Nova"/>
                <a:cs typeface="Proxima Nova"/>
                <a:sym typeface="Proxima Nova"/>
              </a:rPr>
              <a:t>Naš cilj?</a:t>
            </a:r>
            <a:r>
              <a:rPr lang="sl" sz="1600" b="0" i="0" u="none" baseline="0" dirty="0">
                <a:solidFill>
                  <a:srgbClr val="FFFFFF"/>
                </a:solidFill>
                <a:latin typeface="Proxima Nova"/>
                <a:ea typeface="Proxima Nova"/>
                <a:cs typeface="Proxima Nova"/>
                <a:sym typeface="Proxima Nova"/>
              </a:rPr>
              <a:t> </a:t>
            </a:r>
            <a:endParaRPr sz="1600" dirty="0">
              <a:solidFill>
                <a:srgbClr val="FFFFFF"/>
              </a:solidFill>
              <a:latin typeface="Proxima Nova"/>
              <a:ea typeface="Proxima Nova"/>
              <a:cs typeface="Proxima Nova"/>
              <a:sym typeface="Proxima Nova"/>
            </a:endParaRPr>
          </a:p>
          <a:p>
            <a:pPr marL="0" lvl="0" indent="0" algn="l" rtl="0">
              <a:spcBef>
                <a:spcPts val="0"/>
              </a:spcBef>
              <a:spcAft>
                <a:spcPts val="0"/>
              </a:spcAft>
              <a:buNone/>
            </a:pPr>
            <a:r>
              <a:rPr lang="sl" b="0" i="0" u="none" baseline="0" dirty="0">
                <a:solidFill>
                  <a:srgbClr val="FFFFFF"/>
                </a:solidFill>
                <a:latin typeface="Proxima Nova"/>
                <a:ea typeface="Proxima Nova"/>
                <a:cs typeface="Proxima Nova"/>
                <a:sym typeface="Proxima Nova"/>
              </a:rPr>
              <a:t>Poskrbeti za trajno varstvo vrst, ki se pojavljajo v naših produkcijah.</a:t>
            </a:r>
            <a:endParaRPr dirty="0">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dirty="0">
              <a:solidFill>
                <a:srgbClr val="FFFFFF"/>
              </a:solidFill>
              <a:latin typeface="Proxima Nova"/>
              <a:ea typeface="Proxima Nova"/>
              <a:cs typeface="Proxima Nova"/>
              <a:sym typeface="Proxima Nova"/>
            </a:endParaRPr>
          </a:p>
          <a:p>
            <a:pPr marL="0" lvl="0" indent="0" algn="l" rtl="0">
              <a:spcBef>
                <a:spcPts val="0"/>
              </a:spcBef>
              <a:spcAft>
                <a:spcPts val="0"/>
              </a:spcAft>
              <a:buNone/>
            </a:pPr>
            <a:r>
              <a:rPr lang="sl" sz="1600" b="1" i="0" u="none" baseline="0" dirty="0">
                <a:solidFill>
                  <a:srgbClr val="FFFFFF"/>
                </a:solidFill>
                <a:latin typeface="Proxima Nova"/>
                <a:ea typeface="Proxima Nova"/>
                <a:cs typeface="Proxima Nova"/>
                <a:sym typeface="Proxima Nova"/>
              </a:rPr>
              <a:t>Kako?</a:t>
            </a:r>
            <a:r>
              <a:rPr lang="sl" sz="1600" b="0" i="0" u="none" baseline="0" dirty="0">
                <a:solidFill>
                  <a:srgbClr val="FFFFFF"/>
                </a:solidFill>
                <a:latin typeface="Proxima Nova"/>
                <a:ea typeface="Proxima Nova"/>
                <a:cs typeface="Proxima Nova"/>
                <a:sym typeface="Proxima Nova"/>
              </a:rPr>
              <a:t> </a:t>
            </a:r>
            <a:endParaRPr sz="1600" dirty="0">
              <a:solidFill>
                <a:srgbClr val="FFFFFF"/>
              </a:solidFill>
              <a:latin typeface="Proxima Nova"/>
              <a:ea typeface="Proxima Nova"/>
              <a:cs typeface="Proxima Nova"/>
              <a:sym typeface="Proxima Nova"/>
            </a:endParaRPr>
          </a:p>
          <a:p>
            <a:pPr marL="0" lvl="0" indent="0" algn="l" rtl="0">
              <a:spcBef>
                <a:spcPts val="0"/>
              </a:spcBef>
              <a:spcAft>
                <a:spcPts val="0"/>
              </a:spcAft>
              <a:buNone/>
            </a:pPr>
            <a:r>
              <a:rPr lang="sl" b="0" i="0" u="none" baseline="0" dirty="0">
                <a:solidFill>
                  <a:srgbClr val="FFFFFF"/>
                </a:solidFill>
                <a:latin typeface="Proxima Nova"/>
                <a:ea typeface="Proxima Nova"/>
                <a:cs typeface="Proxima Nova"/>
                <a:sym typeface="Proxima Nova"/>
              </a:rPr>
              <a:t>Vsako leto bomo izbrali več produkcij in z </a:t>
            </a:r>
            <a:r>
              <a:rPr lang="sl" b="0" i="0" u="none" baseline="0" dirty="0">
                <a:solidFill>
                  <a:schemeClr val="lt1"/>
                </a:solidFill>
                <a:latin typeface="Proxima Nova"/>
                <a:ea typeface="Proxima Nova"/>
                <a:cs typeface="Proxima Nova"/>
                <a:sym typeface="Proxima Nova"/>
              </a:rPr>
              <a:t>ozaveščanjem ter </a:t>
            </a:r>
            <a:r>
              <a:rPr lang="sl" b="0" i="0" u="none" baseline="0" dirty="0">
                <a:solidFill>
                  <a:srgbClr val="FFFFFF"/>
                </a:solidFill>
                <a:latin typeface="Proxima Nova"/>
                <a:ea typeface="Proxima Nova"/>
                <a:cs typeface="Proxima Nova"/>
                <a:sym typeface="Proxima Nova"/>
              </a:rPr>
              <a:t>denarnimi donacijami</a:t>
            </a:r>
            <a:r>
              <a:rPr lang="sl" b="0" i="0" u="none" baseline="0" dirty="0">
                <a:latin typeface="Proxima Nova"/>
                <a:ea typeface="Proxima Nova"/>
                <a:cs typeface="Proxima Nova"/>
                <a:sym typeface="Proxima Nova"/>
              </a:rPr>
              <a:t> </a:t>
            </a:r>
            <a:r>
              <a:rPr lang="sl" b="0" i="0" u="none" baseline="0" dirty="0">
                <a:solidFill>
                  <a:schemeClr val="bg1"/>
                </a:solidFill>
                <a:latin typeface="Proxima Nova"/>
                <a:ea typeface="Proxima Nova"/>
                <a:cs typeface="Proxima Nova"/>
                <a:sym typeface="Proxima Nova"/>
              </a:rPr>
              <a:t>podprli organizacije, ki so predstavljene v njih.</a:t>
            </a:r>
            <a:endParaRPr dirty="0">
              <a:solidFill>
                <a:schemeClr val="bg1"/>
              </a:solidFill>
              <a:latin typeface="Proxima Nova"/>
              <a:ea typeface="Proxima Nova"/>
              <a:cs typeface="Proxima Nova"/>
              <a:sym typeface="Proxima Nova"/>
            </a:endParaRPr>
          </a:p>
          <a:p>
            <a:pPr marL="0" lvl="0" indent="0" algn="l" rtl="0">
              <a:spcBef>
                <a:spcPts val="0"/>
              </a:spcBef>
              <a:spcAft>
                <a:spcPts val="0"/>
              </a:spcAft>
              <a:buNone/>
            </a:pPr>
            <a:endParaRPr b="1" dirty="0">
              <a:solidFill>
                <a:srgbClr val="FFFFFF"/>
              </a:solidFill>
              <a:latin typeface="Proxima Nova"/>
              <a:ea typeface="Proxima Nova"/>
              <a:cs typeface="Proxima Nova"/>
              <a:sym typeface="Proxima Nova"/>
            </a:endParaRPr>
          </a:p>
          <a:p>
            <a:pPr marL="0" lvl="0" indent="0" algn="l" rtl="0">
              <a:spcBef>
                <a:spcPts val="0"/>
              </a:spcBef>
              <a:spcAft>
                <a:spcPts val="0"/>
              </a:spcAft>
              <a:buNone/>
            </a:pPr>
            <a:r>
              <a:rPr lang="sl" sz="1600" b="1" i="0" u="none" baseline="0" dirty="0">
                <a:solidFill>
                  <a:srgbClr val="FFFFFF"/>
                </a:solidFill>
                <a:latin typeface="Proxima Nova"/>
                <a:ea typeface="Proxima Nova"/>
                <a:cs typeface="Proxima Nova"/>
                <a:sym typeface="Proxima Nova"/>
              </a:rPr>
              <a:t>Se nam želite pridružiti? </a:t>
            </a:r>
            <a:endParaRPr sz="1600" b="1" dirty="0">
              <a:solidFill>
                <a:srgbClr val="FFFFFF"/>
              </a:solidFill>
              <a:latin typeface="Proxima Nova"/>
              <a:ea typeface="Proxima Nova"/>
              <a:cs typeface="Proxima Nova"/>
              <a:sym typeface="Proxima Nova"/>
            </a:endParaRPr>
          </a:p>
          <a:p>
            <a:pPr marL="0" lvl="0" indent="0" algn="l" rtl="0">
              <a:spcBef>
                <a:spcPts val="0"/>
              </a:spcBef>
              <a:spcAft>
                <a:spcPts val="0"/>
              </a:spcAft>
              <a:buNone/>
            </a:pPr>
            <a:r>
              <a:rPr lang="sl" b="0" i="0" u="none" baseline="0" dirty="0">
                <a:solidFill>
                  <a:srgbClr val="FFFFFF"/>
                </a:solidFill>
                <a:latin typeface="Proxima Nova"/>
                <a:ea typeface="Proxima Nova"/>
                <a:cs typeface="Proxima Nova"/>
                <a:sym typeface="Proxima Nova"/>
              </a:rPr>
              <a:t>Dogovorimo se za srečanje, na katerem se bomo pogovorili o načinih sodelovanja.</a:t>
            </a:r>
            <a:endParaRPr dirty="0">
              <a:solidFill>
                <a:srgbClr val="FFFFFF"/>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endParaRPr dirty="0">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dirty="0">
              <a:solidFill>
                <a:srgbClr val="FFFFFF"/>
              </a:solidFill>
              <a:latin typeface="Proxima Nova"/>
              <a:ea typeface="Proxima Nova"/>
              <a:cs typeface="Proxima Nova"/>
              <a:sym typeface="Proxima Nova"/>
            </a:endParaRPr>
          </a:p>
        </p:txBody>
      </p:sp>
      <p:pic>
        <p:nvPicPr>
          <p:cNvPr id="652" name="Google Shape;652;p75"/>
          <p:cNvPicPr preferRelativeResize="0"/>
          <p:nvPr/>
        </p:nvPicPr>
        <p:blipFill>
          <a:blip r:embed="rId4">
            <a:alphaModFix/>
          </a:blip>
          <a:stretch>
            <a:fillRect/>
          </a:stretch>
        </p:blipFill>
        <p:spPr>
          <a:xfrm>
            <a:off x="999613" y="953999"/>
            <a:ext cx="2595375" cy="765400"/>
          </a:xfrm>
          <a:prstGeom prst="rect">
            <a:avLst/>
          </a:prstGeom>
          <a:noFill/>
          <a:ln>
            <a:noFill/>
          </a:ln>
        </p:spPr>
      </p:pic>
      <p:pic>
        <p:nvPicPr>
          <p:cNvPr id="653" name="Google Shape;653;p75"/>
          <p:cNvPicPr preferRelativeResize="0"/>
          <p:nvPr/>
        </p:nvPicPr>
        <p:blipFill rotWithShape="1">
          <a:blip r:embed="rId5">
            <a:alphaModFix/>
          </a:blip>
          <a:srcRect l="4930" r="4930"/>
          <a:stretch/>
        </p:blipFill>
        <p:spPr>
          <a:xfrm>
            <a:off x="2425090" y="3381209"/>
            <a:ext cx="1234507" cy="769208"/>
          </a:xfrm>
          <a:prstGeom prst="rect">
            <a:avLst/>
          </a:prstGeom>
          <a:noFill/>
          <a:ln>
            <a:noFill/>
          </a:ln>
        </p:spPr>
      </p:pic>
      <p:pic>
        <p:nvPicPr>
          <p:cNvPr id="654" name="Google Shape;654;p75"/>
          <p:cNvPicPr preferRelativeResize="0"/>
          <p:nvPr/>
        </p:nvPicPr>
        <p:blipFill rotWithShape="1">
          <a:blip r:embed="rId6">
            <a:alphaModFix/>
          </a:blip>
          <a:srcRect b="5150"/>
          <a:stretch/>
        </p:blipFill>
        <p:spPr>
          <a:xfrm>
            <a:off x="2432015" y="2026222"/>
            <a:ext cx="1220652" cy="770730"/>
          </a:xfrm>
          <a:prstGeom prst="rect">
            <a:avLst/>
          </a:prstGeom>
          <a:noFill/>
          <a:ln>
            <a:noFill/>
          </a:ln>
        </p:spPr>
      </p:pic>
      <p:pic>
        <p:nvPicPr>
          <p:cNvPr id="655" name="Google Shape;655;p75"/>
          <p:cNvPicPr preferRelativeResize="0"/>
          <p:nvPr/>
        </p:nvPicPr>
        <p:blipFill rotWithShape="1">
          <a:blip r:embed="rId7">
            <a:alphaModFix/>
          </a:blip>
          <a:srcRect l="2724" r="-9" b="7766"/>
          <a:stretch/>
        </p:blipFill>
        <p:spPr>
          <a:xfrm>
            <a:off x="952379" y="3380396"/>
            <a:ext cx="1220667" cy="770725"/>
          </a:xfrm>
          <a:prstGeom prst="rect">
            <a:avLst/>
          </a:prstGeom>
          <a:noFill/>
          <a:ln>
            <a:noFill/>
          </a:ln>
        </p:spPr>
      </p:pic>
      <p:pic>
        <p:nvPicPr>
          <p:cNvPr id="656" name="Google Shape;656;p75"/>
          <p:cNvPicPr preferRelativeResize="0"/>
          <p:nvPr/>
        </p:nvPicPr>
        <p:blipFill rotWithShape="1">
          <a:blip r:embed="rId8">
            <a:alphaModFix/>
          </a:blip>
          <a:srcRect l="5128" r="4740"/>
          <a:stretch/>
        </p:blipFill>
        <p:spPr>
          <a:xfrm>
            <a:off x="945448" y="2027062"/>
            <a:ext cx="1234524" cy="769211"/>
          </a:xfrm>
          <a:prstGeom prst="rect">
            <a:avLst/>
          </a:prstGeom>
          <a:noFill/>
          <a:ln>
            <a:noFill/>
          </a:ln>
        </p:spPr>
      </p:pic>
      <p:sp>
        <p:nvSpPr>
          <p:cNvPr id="657" name="Google Shape;657;p75"/>
          <p:cNvSpPr/>
          <p:nvPr/>
        </p:nvSpPr>
        <p:spPr>
          <a:xfrm>
            <a:off x="729450" y="2862800"/>
            <a:ext cx="1666500" cy="202800"/>
          </a:xfrm>
          <a:prstGeom prst="rect">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None/>
            </a:pPr>
            <a:r>
              <a:rPr lang="sl" sz="1000" b="1" i="0" u="none" baseline="0">
                <a:solidFill>
                  <a:srgbClr val="D9D9D9"/>
                </a:solidFill>
                <a:latin typeface="Proxima Nova"/>
                <a:ea typeface="Proxima Nova"/>
                <a:cs typeface="Proxima Nova"/>
                <a:sym typeface="Proxima Nova"/>
              </a:rPr>
              <a:t>Malawi Wildlife Rescue</a:t>
            </a:r>
            <a:endParaRPr sz="1000" b="1">
              <a:solidFill>
                <a:srgbClr val="D9D9D9"/>
              </a:solidFill>
              <a:latin typeface="Proxima Nova"/>
              <a:ea typeface="Proxima Nova"/>
              <a:cs typeface="Proxima Nova"/>
              <a:sym typeface="Proxima Nova"/>
            </a:endParaRPr>
          </a:p>
        </p:txBody>
      </p:sp>
      <p:sp>
        <p:nvSpPr>
          <p:cNvPr id="658" name="Google Shape;658;p75"/>
          <p:cNvSpPr/>
          <p:nvPr/>
        </p:nvSpPr>
        <p:spPr>
          <a:xfrm>
            <a:off x="2209088" y="2947663"/>
            <a:ext cx="1666500" cy="202800"/>
          </a:xfrm>
          <a:prstGeom prst="rect">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None/>
            </a:pPr>
            <a:r>
              <a:rPr lang="sl" sz="1000" b="1" i="0" u="none" baseline="0">
                <a:solidFill>
                  <a:srgbClr val="D9D9D9"/>
                </a:solidFill>
                <a:latin typeface="Proxima Nova"/>
                <a:ea typeface="Proxima Nova"/>
                <a:cs typeface="Proxima Nova"/>
                <a:sym typeface="Proxima Nova"/>
              </a:rPr>
              <a:t>Wild Dogs: Running     with the Packs</a:t>
            </a:r>
            <a:endParaRPr sz="1000" b="1">
              <a:solidFill>
                <a:srgbClr val="D9D9D9"/>
              </a:solidFill>
              <a:latin typeface="Proxima Nova"/>
              <a:ea typeface="Proxima Nova"/>
              <a:cs typeface="Proxima Nova"/>
              <a:sym typeface="Proxima Nova"/>
            </a:endParaRPr>
          </a:p>
        </p:txBody>
      </p:sp>
      <p:sp>
        <p:nvSpPr>
          <p:cNvPr id="659" name="Google Shape;659;p75"/>
          <p:cNvSpPr/>
          <p:nvPr/>
        </p:nvSpPr>
        <p:spPr>
          <a:xfrm>
            <a:off x="765513" y="4216163"/>
            <a:ext cx="1666500" cy="202800"/>
          </a:xfrm>
          <a:prstGeom prst="rect">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None/>
            </a:pPr>
            <a:r>
              <a:rPr lang="sl" sz="1000" b="1" i="0" u="none" baseline="0">
                <a:solidFill>
                  <a:srgbClr val="D9D9D9"/>
                </a:solidFill>
                <a:latin typeface="Proxima Nova"/>
                <a:ea typeface="Proxima Nova"/>
                <a:cs typeface="Proxima Nova"/>
                <a:sym typeface="Proxima Nova"/>
              </a:rPr>
              <a:t>Becoming Orangutan</a:t>
            </a:r>
            <a:endParaRPr sz="1000" b="1">
              <a:solidFill>
                <a:srgbClr val="D9D9D9"/>
              </a:solidFill>
              <a:latin typeface="Proxima Nova"/>
              <a:ea typeface="Proxima Nova"/>
              <a:cs typeface="Proxima Nova"/>
              <a:sym typeface="Proxima Nova"/>
            </a:endParaRPr>
          </a:p>
        </p:txBody>
      </p:sp>
      <p:sp>
        <p:nvSpPr>
          <p:cNvPr id="660" name="Google Shape;660;p75"/>
          <p:cNvSpPr/>
          <p:nvPr/>
        </p:nvSpPr>
        <p:spPr>
          <a:xfrm>
            <a:off x="2209088" y="4216263"/>
            <a:ext cx="1666500" cy="202800"/>
          </a:xfrm>
          <a:prstGeom prst="rect">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None/>
            </a:pPr>
            <a:r>
              <a:rPr lang="sl" sz="1000" b="1" i="0" u="none" baseline="0">
                <a:solidFill>
                  <a:srgbClr val="D9D9D9"/>
                </a:solidFill>
                <a:latin typeface="Proxima Nova"/>
                <a:ea typeface="Proxima Nova"/>
                <a:cs typeface="Proxima Nova"/>
                <a:sym typeface="Proxima Nova"/>
              </a:rPr>
              <a:t>Chasing the Rains</a:t>
            </a:r>
            <a:endParaRPr sz="1000" b="1">
              <a:solidFill>
                <a:srgbClr val="D9D9D9"/>
              </a:solidFill>
              <a:latin typeface="Proxima Nova"/>
              <a:ea typeface="Proxima Nova"/>
              <a:cs typeface="Proxima Nova"/>
              <a:sym typeface="Proxima Nov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4"/>
        <p:cNvGrpSpPr/>
        <p:nvPr/>
      </p:nvGrpSpPr>
      <p:grpSpPr>
        <a:xfrm>
          <a:off x="0" y="0"/>
          <a:ext cx="0" cy="0"/>
          <a:chOff x="0" y="0"/>
          <a:chExt cx="0" cy="0"/>
        </a:xfrm>
      </p:grpSpPr>
      <p:sp>
        <p:nvSpPr>
          <p:cNvPr id="265" name="Google Shape;265;p53"/>
          <p:cNvSpPr txBox="1"/>
          <p:nvPr/>
        </p:nvSpPr>
        <p:spPr>
          <a:xfrm>
            <a:off x="1237875" y="1274000"/>
            <a:ext cx="6814800" cy="123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600"/>
              <a:buFont typeface="Calibri"/>
              <a:buNone/>
            </a:pPr>
            <a:r>
              <a:rPr lang="sl" sz="2400" b="1" i="0" u="none" baseline="0" dirty="0">
                <a:solidFill>
                  <a:srgbClr val="FFD520"/>
                </a:solidFill>
                <a:latin typeface="Proxima Nova"/>
                <a:ea typeface="Proxima Nova"/>
                <a:cs typeface="Proxima Nova"/>
                <a:sym typeface="Proxima Nova"/>
              </a:rPr>
              <a:t>Love Nature</a:t>
            </a:r>
            <a:r>
              <a:rPr lang="en-US" sz="2400" b="1" i="0" u="none" baseline="0" dirty="0">
                <a:solidFill>
                  <a:srgbClr val="FFD520"/>
                </a:solidFill>
                <a:latin typeface="Proxima Nova"/>
                <a:ea typeface="Proxima Nova"/>
                <a:cs typeface="Proxima Nova"/>
                <a:sym typeface="Proxima Nova"/>
              </a:rPr>
              <a:t> </a:t>
            </a:r>
            <a:r>
              <a:rPr lang="sl" sz="2400" b="1" i="0" u="none" baseline="0" dirty="0">
                <a:solidFill>
                  <a:srgbClr val="FFFFFF"/>
                </a:solidFill>
                <a:latin typeface="Proxima Nova"/>
                <a:ea typeface="Proxima Nova"/>
                <a:cs typeface="Proxima Nova"/>
                <a:sym typeface="Proxima Nova"/>
              </a:rPr>
              <a:t>je globalna blagovna znamka za divje živali, rastline in naravo z vplivnimi zgodbami, ki spodbujajo globljo povezanost z našim naravnim svetom.</a:t>
            </a:r>
            <a:endParaRPr sz="2400" b="1" dirty="0">
              <a:solidFill>
                <a:srgbClr val="FFFFFF"/>
              </a:solidFill>
              <a:latin typeface="Proxima Nova"/>
              <a:ea typeface="Proxima Nova"/>
              <a:cs typeface="Proxima Nova"/>
              <a:sym typeface="Proxima Nova"/>
            </a:endParaRPr>
          </a:p>
          <a:p>
            <a:pPr marL="0" lvl="0" indent="0" algn="ctr" rtl="0">
              <a:spcBef>
                <a:spcPts val="0"/>
              </a:spcBef>
              <a:spcAft>
                <a:spcPts val="0"/>
              </a:spcAft>
              <a:buClr>
                <a:schemeClr val="dk1"/>
              </a:buClr>
              <a:buSzPts val="600"/>
              <a:buFont typeface="Calibri"/>
              <a:buNone/>
            </a:pPr>
            <a:endParaRPr sz="2400" dirty="0">
              <a:solidFill>
                <a:srgbClr val="FFFFFF"/>
              </a:solidFill>
              <a:latin typeface="Proxima Nova"/>
              <a:ea typeface="Proxima Nova"/>
              <a:cs typeface="Proxima Nova"/>
              <a:sym typeface="Proxima Nova"/>
            </a:endParaRPr>
          </a:p>
          <a:p>
            <a:pPr marL="0" lvl="0" indent="0" algn="ctr" rtl="0">
              <a:spcBef>
                <a:spcPts val="0"/>
              </a:spcBef>
              <a:spcAft>
                <a:spcPts val="0"/>
              </a:spcAft>
              <a:buClr>
                <a:schemeClr val="dk1"/>
              </a:buClr>
              <a:buSzPts val="600"/>
              <a:buFont typeface="Calibri"/>
              <a:buNone/>
            </a:pPr>
            <a:endParaRPr sz="2400" dirty="0">
              <a:solidFill>
                <a:srgbClr val="FFFFFF"/>
              </a:solidFill>
              <a:latin typeface="Proxima Nova"/>
              <a:ea typeface="Proxima Nova"/>
              <a:cs typeface="Proxima Nova"/>
              <a:sym typeface="Proxima Nova"/>
            </a:endParaRPr>
          </a:p>
          <a:p>
            <a:pPr marL="0" lvl="0" indent="0" algn="ctr" rtl="0">
              <a:spcBef>
                <a:spcPts val="0"/>
              </a:spcBef>
              <a:spcAft>
                <a:spcPts val="0"/>
              </a:spcAft>
              <a:buClr>
                <a:schemeClr val="dk1"/>
              </a:buClr>
              <a:buSzPts val="600"/>
              <a:buFont typeface="Calibri"/>
              <a:buNone/>
            </a:pPr>
            <a:r>
              <a:rPr lang="sl" sz="2000" b="0" i="0" u="none" baseline="0" dirty="0">
                <a:solidFill>
                  <a:srgbClr val="FFD520"/>
                </a:solidFill>
                <a:latin typeface="Proxima Nova"/>
                <a:ea typeface="Proxima Nova"/>
                <a:cs typeface="Proxima Nova"/>
                <a:sym typeface="Proxima Nova"/>
              </a:rPr>
              <a:t>Smo pripovedovalci zgodb, ki ljudi navdihujejo, da skrbijo za planet, in pri tem uporabljamo najnovejšo in najboljšo tehnologijo za snemanje vrhunskih vsebin v najboljši možni kakovosti. </a:t>
            </a:r>
            <a:endParaRPr sz="2000" dirty="0">
              <a:solidFill>
                <a:srgbClr val="FFD520"/>
              </a:solidFill>
              <a:latin typeface="Proxima Nova"/>
              <a:ea typeface="Proxima Nova"/>
              <a:cs typeface="Proxima Nova"/>
              <a:sym typeface="Proxima Nova"/>
            </a:endParaRPr>
          </a:p>
        </p:txBody>
      </p:sp>
      <p:pic>
        <p:nvPicPr>
          <p:cNvPr id="266" name="Google Shape;266;p53"/>
          <p:cNvPicPr preferRelativeResize="0"/>
          <p:nvPr/>
        </p:nvPicPr>
        <p:blipFill rotWithShape="1">
          <a:blip r:embed="rId4">
            <a:alphaModFix/>
          </a:blip>
          <a:srcRect b="77574"/>
          <a:stretch/>
        </p:blipFill>
        <p:spPr>
          <a:xfrm>
            <a:off x="4461568" y="2984404"/>
            <a:ext cx="227250" cy="552900"/>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46"/>
        <p:cNvGrpSpPr/>
        <p:nvPr/>
      </p:nvGrpSpPr>
      <p:grpSpPr>
        <a:xfrm>
          <a:off x="0" y="0"/>
          <a:ext cx="0" cy="0"/>
          <a:chOff x="0" y="0"/>
          <a:chExt cx="0" cy="0"/>
        </a:xfrm>
      </p:grpSpPr>
      <p:pic>
        <p:nvPicPr>
          <p:cNvPr id="747" name="Google Shape;747;p82"/>
          <p:cNvPicPr preferRelativeResize="0"/>
          <p:nvPr/>
        </p:nvPicPr>
        <p:blipFill rotWithShape="1">
          <a:blip r:embed="rId4">
            <a:alphaModFix/>
          </a:blip>
          <a:srcRect l="24758" t="43486" r="16683" b="43682"/>
          <a:stretch/>
        </p:blipFill>
        <p:spPr>
          <a:xfrm>
            <a:off x="0" y="524250"/>
            <a:ext cx="6858000" cy="659950"/>
          </a:xfrm>
          <a:prstGeom prst="rect">
            <a:avLst/>
          </a:prstGeom>
          <a:noFill/>
          <a:ln>
            <a:noFill/>
          </a:ln>
        </p:spPr>
      </p:pic>
      <p:sp>
        <p:nvSpPr>
          <p:cNvPr id="748" name="Google Shape;748;p82"/>
          <p:cNvSpPr txBox="1"/>
          <p:nvPr/>
        </p:nvSpPr>
        <p:spPr>
          <a:xfrm>
            <a:off x="517500" y="492225"/>
            <a:ext cx="7889700" cy="521700"/>
          </a:xfrm>
          <a:prstGeom prst="rect">
            <a:avLst/>
          </a:prstGeom>
          <a:noFill/>
          <a:ln>
            <a:noFill/>
          </a:ln>
        </p:spPr>
        <p:txBody>
          <a:bodyPr spcFirstLastPara="1" wrap="square" lIns="91425" tIns="91425" rIns="91425" bIns="91425" anchor="t" anchorCtr="0">
            <a:noAutofit/>
          </a:bodyPr>
          <a:lstStyle/>
          <a:p>
            <a:pPr lvl="0">
              <a:buSzPts val="3400"/>
            </a:pPr>
            <a:r>
              <a:rPr lang="sl" sz="3300" b="1" i="0" u="none" baseline="0" dirty="0">
                <a:solidFill>
                  <a:srgbClr val="FFD520"/>
                </a:solidFill>
                <a:latin typeface="Proxima Nova"/>
                <a:ea typeface="Proxima Nova"/>
                <a:cs typeface="Proxima Nova"/>
                <a:sym typeface="Proxima Nova"/>
              </a:rPr>
              <a:t>informacije</a:t>
            </a:r>
            <a:r>
              <a:rPr lang="en-US" sz="3300" b="1" dirty="0">
                <a:solidFill>
                  <a:srgbClr val="FFFFFF"/>
                </a:solidFill>
                <a:latin typeface="Proxima Nova"/>
                <a:ea typeface="Proxima Nova"/>
                <a:cs typeface="Proxima Nova"/>
                <a:sym typeface="Proxima Nova"/>
              </a:rPr>
              <a:t> o </a:t>
            </a:r>
            <a:r>
              <a:rPr lang="sl-SI" sz="3300" b="1" dirty="0">
                <a:solidFill>
                  <a:srgbClr val="FFFFFF"/>
                </a:solidFill>
                <a:latin typeface="Proxima Nova"/>
                <a:ea typeface="Proxima Nova"/>
                <a:cs typeface="Proxima Nova"/>
                <a:sym typeface="Proxima Nova"/>
              </a:rPr>
              <a:t>programski shemi </a:t>
            </a:r>
            <a:endParaRPr lang="sl-SI" sz="3300" b="1" i="0" u="none" strike="noStrike" cap="none" dirty="0">
              <a:solidFill>
                <a:srgbClr val="FFD520"/>
              </a:solidFill>
              <a:latin typeface="Proxima Nova"/>
              <a:ea typeface="Proxima Nova"/>
              <a:cs typeface="Proxima Nova"/>
              <a:sym typeface="Proxima Nova"/>
            </a:endParaRPr>
          </a:p>
        </p:txBody>
      </p:sp>
      <p:graphicFrame>
        <p:nvGraphicFramePr>
          <p:cNvPr id="749" name="Google Shape;749;p82"/>
          <p:cNvGraphicFramePr/>
          <p:nvPr>
            <p:extLst>
              <p:ext uri="{D42A27DB-BD31-4B8C-83A1-F6EECF244321}">
                <p14:modId xmlns:p14="http://schemas.microsoft.com/office/powerpoint/2010/main" val="511092371"/>
              </p:ext>
            </p:extLst>
          </p:nvPr>
        </p:nvGraphicFramePr>
        <p:xfrm>
          <a:off x="365175" y="1306125"/>
          <a:ext cx="8413625" cy="3669332"/>
        </p:xfrm>
        <a:graphic>
          <a:graphicData uri="http://schemas.openxmlformats.org/drawingml/2006/table">
            <a:tbl>
              <a:tblPr>
                <a:noFill/>
                <a:tableStyleId>{07EC278B-52ED-4229-A398-2C5A85C0EA6B}</a:tableStyleId>
              </a:tblPr>
              <a:tblGrid>
                <a:gridCol w="3064350">
                  <a:extLst>
                    <a:ext uri="{9D8B030D-6E8A-4147-A177-3AD203B41FA5}">
                      <a16:colId xmlns:a16="http://schemas.microsoft.com/office/drawing/2014/main" xmlns="" val="20000"/>
                    </a:ext>
                  </a:extLst>
                </a:gridCol>
                <a:gridCol w="5349275">
                  <a:extLst>
                    <a:ext uri="{9D8B030D-6E8A-4147-A177-3AD203B41FA5}">
                      <a16:colId xmlns:a16="http://schemas.microsoft.com/office/drawing/2014/main" xmlns="" val="20001"/>
                    </a:ext>
                  </a:extLst>
                </a:gridCol>
              </a:tblGrid>
              <a:tr h="403675">
                <a:tc>
                  <a:txBody>
                    <a:bodyPr/>
                    <a:lstStyle/>
                    <a:p>
                      <a:pPr marL="0" lvl="0" indent="0" algn="l" rtl="0">
                        <a:lnSpc>
                          <a:spcPct val="115000"/>
                        </a:lnSpc>
                        <a:spcBef>
                          <a:spcPts val="0"/>
                        </a:spcBef>
                        <a:spcAft>
                          <a:spcPts val="0"/>
                        </a:spcAft>
                        <a:buNone/>
                      </a:pPr>
                      <a:r>
                        <a:rPr lang="sl" sz="1200" b="1" i="0" u="none" baseline="0">
                          <a:solidFill>
                            <a:srgbClr val="FFFFFF"/>
                          </a:solidFill>
                          <a:latin typeface="Proxima Nova"/>
                          <a:ea typeface="Proxima Nova"/>
                          <a:cs typeface="Proxima Nova"/>
                          <a:sym typeface="Proxima Nova"/>
                        </a:rPr>
                        <a:t>Ure oddajanja na leto</a:t>
                      </a:r>
                      <a:endParaRPr sz="1200" b="1">
                        <a:solidFill>
                          <a:srgbClr val="FFFFFF"/>
                        </a:solidFill>
                        <a:latin typeface="Proxima Nova"/>
                        <a:ea typeface="Proxima Nova"/>
                        <a:cs typeface="Proxima Nova"/>
                        <a:sym typeface="Proxima Nova"/>
                      </a:endParaRPr>
                    </a:p>
                  </a:txBody>
                  <a:tcPr marL="68575" marR="68575" marT="91425" marB="91425">
                    <a:lnL w="28575" cap="flat" cmpd="sng">
                      <a:solidFill>
                        <a:srgbClr val="FFD520"/>
                      </a:solidFill>
                      <a:prstDash val="solid"/>
                      <a:round/>
                      <a:headEnd type="none" w="sm" len="sm"/>
                      <a:tailEnd type="none" w="sm" len="sm"/>
                    </a:lnL>
                    <a:lnR w="28575" cap="flat" cmpd="sng">
                      <a:solidFill>
                        <a:srgbClr val="FFD520"/>
                      </a:solidFill>
                      <a:prstDash val="solid"/>
                      <a:round/>
                      <a:headEnd type="none" w="sm" len="sm"/>
                      <a:tailEnd type="none" w="sm" len="sm"/>
                    </a:lnR>
                    <a:lnT w="28575" cap="flat" cmpd="sng">
                      <a:solidFill>
                        <a:srgbClr val="FFD520"/>
                      </a:solidFill>
                      <a:prstDash val="solid"/>
                      <a:round/>
                      <a:headEnd type="none" w="sm" len="sm"/>
                      <a:tailEnd type="none" w="sm" len="sm"/>
                    </a:lnT>
                    <a:lnB w="28575" cap="flat" cmpd="sng">
                      <a:solidFill>
                        <a:srgbClr val="FFD52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sl" sz="1100" b="1" i="0" u="none" baseline="0">
                          <a:solidFill>
                            <a:srgbClr val="FFFFFF"/>
                          </a:solidFill>
                          <a:latin typeface="Proxima Nova"/>
                          <a:ea typeface="Proxima Nova"/>
                          <a:cs typeface="Proxima Nova"/>
                          <a:sym typeface="Proxima Nova"/>
                        </a:rPr>
                        <a:t>V vsakem trenutku je na voljo </a:t>
                      </a:r>
                      <a:r>
                        <a:rPr lang="sl" sz="1100" b="1" i="0" u="sng" baseline="0">
                          <a:solidFill>
                            <a:srgbClr val="FFFFFF"/>
                          </a:solidFill>
                          <a:latin typeface="Proxima Nova"/>
                          <a:ea typeface="Proxima Nova"/>
                          <a:cs typeface="Proxima Nova"/>
                          <a:sym typeface="Proxima Nova"/>
                        </a:rPr>
                        <a:t>več kot 650</a:t>
                      </a:r>
                      <a:r>
                        <a:rPr lang="sl" sz="1100" b="1" i="0" u="none" baseline="0">
                          <a:solidFill>
                            <a:srgbClr val="FFFFFF"/>
                          </a:solidFill>
                          <a:latin typeface="Proxima Nova"/>
                          <a:ea typeface="Proxima Nova"/>
                          <a:cs typeface="Proxima Nova"/>
                          <a:sym typeface="Proxima Nova"/>
                        </a:rPr>
                        <a:t> ur</a:t>
                      </a:r>
                      <a:endParaRPr sz="1100" b="1">
                        <a:solidFill>
                          <a:srgbClr val="FFFFFF"/>
                        </a:solidFill>
                        <a:latin typeface="Proxima Nova"/>
                        <a:ea typeface="Proxima Nova"/>
                        <a:cs typeface="Proxima Nova"/>
                        <a:sym typeface="Proxima Nova"/>
                      </a:endParaRPr>
                    </a:p>
                  </a:txBody>
                  <a:tcPr marL="68575" marR="68575" marT="91425" marB="91425">
                    <a:lnL w="28575" cap="flat" cmpd="sng">
                      <a:solidFill>
                        <a:srgbClr val="FFD520"/>
                      </a:solidFill>
                      <a:prstDash val="solid"/>
                      <a:round/>
                      <a:headEnd type="none" w="sm" len="sm"/>
                      <a:tailEnd type="none" w="sm" len="sm"/>
                    </a:lnL>
                    <a:lnR w="28575" cap="flat" cmpd="sng">
                      <a:solidFill>
                        <a:srgbClr val="FFD520"/>
                      </a:solidFill>
                      <a:prstDash val="solid"/>
                      <a:round/>
                      <a:headEnd type="none" w="sm" len="sm"/>
                      <a:tailEnd type="none" w="sm" len="sm"/>
                    </a:lnR>
                    <a:lnT w="28575" cap="flat" cmpd="sng">
                      <a:solidFill>
                        <a:srgbClr val="FFD520"/>
                      </a:solidFill>
                      <a:prstDash val="solid"/>
                      <a:round/>
                      <a:headEnd type="none" w="sm" len="sm"/>
                      <a:tailEnd type="none" w="sm" len="sm"/>
                    </a:lnT>
                    <a:lnB w="28575" cap="flat" cmpd="sng">
                      <a:solidFill>
                        <a:srgbClr val="FFD520"/>
                      </a:solidFill>
                      <a:prstDash val="solid"/>
                      <a:round/>
                      <a:headEnd type="none" w="sm" len="sm"/>
                      <a:tailEnd type="none" w="sm" len="sm"/>
                    </a:lnB>
                  </a:tcPr>
                </a:tc>
                <a:extLst>
                  <a:ext uri="{0D108BD9-81ED-4DB2-BD59-A6C34878D82A}">
                    <a16:rowId xmlns:a16="http://schemas.microsoft.com/office/drawing/2014/main" xmlns="" val="10000"/>
                  </a:ext>
                </a:extLst>
              </a:tr>
              <a:tr h="519100">
                <a:tc>
                  <a:txBody>
                    <a:bodyPr/>
                    <a:lstStyle/>
                    <a:p>
                      <a:pPr marL="0" lvl="0" indent="0" algn="l" rtl="0">
                        <a:lnSpc>
                          <a:spcPct val="115000"/>
                        </a:lnSpc>
                        <a:spcBef>
                          <a:spcPts val="0"/>
                        </a:spcBef>
                        <a:spcAft>
                          <a:spcPts val="0"/>
                        </a:spcAft>
                        <a:buNone/>
                      </a:pPr>
                      <a:r>
                        <a:rPr lang="sl" sz="1200" b="1" i="0" u="none" baseline="0">
                          <a:solidFill>
                            <a:srgbClr val="FFFFFF"/>
                          </a:solidFill>
                          <a:latin typeface="Proxima Nova"/>
                          <a:ea typeface="Proxima Nova"/>
                          <a:cs typeface="Proxima Nova"/>
                          <a:sym typeface="Proxima Nova"/>
                        </a:rPr>
                        <a:t>Ure osveževanja na leto</a:t>
                      </a:r>
                      <a:endParaRPr sz="1200" b="1">
                        <a:solidFill>
                          <a:srgbClr val="FFFFFF"/>
                        </a:solidFill>
                        <a:latin typeface="Proxima Nova"/>
                        <a:ea typeface="Proxima Nova"/>
                        <a:cs typeface="Proxima Nova"/>
                        <a:sym typeface="Proxima Nova"/>
                      </a:endParaRPr>
                    </a:p>
                  </a:txBody>
                  <a:tcPr marL="68575" marR="68575" marT="91425" marB="91425">
                    <a:lnL w="28575" cap="flat" cmpd="sng">
                      <a:solidFill>
                        <a:srgbClr val="FFD520"/>
                      </a:solidFill>
                      <a:prstDash val="solid"/>
                      <a:round/>
                      <a:headEnd type="none" w="sm" len="sm"/>
                      <a:tailEnd type="none" w="sm" len="sm"/>
                    </a:lnL>
                    <a:lnR w="28575" cap="flat" cmpd="sng">
                      <a:solidFill>
                        <a:srgbClr val="FFD520"/>
                      </a:solidFill>
                      <a:prstDash val="solid"/>
                      <a:round/>
                      <a:headEnd type="none" w="sm" len="sm"/>
                      <a:tailEnd type="none" w="sm" len="sm"/>
                    </a:lnR>
                    <a:lnT w="28575" cap="flat" cmpd="sng">
                      <a:solidFill>
                        <a:srgbClr val="FFD520"/>
                      </a:solidFill>
                      <a:prstDash val="solid"/>
                      <a:round/>
                      <a:headEnd type="none" w="sm" len="sm"/>
                      <a:tailEnd type="none" w="sm" len="sm"/>
                    </a:lnT>
                    <a:lnB w="28575" cap="flat" cmpd="sng">
                      <a:solidFill>
                        <a:srgbClr val="FFD52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sl" sz="1100" b="1" i="0" u="none" baseline="0" dirty="0">
                          <a:solidFill>
                            <a:srgbClr val="FFFFFF"/>
                          </a:solidFill>
                          <a:latin typeface="Proxima Nova"/>
                          <a:ea typeface="Proxima Nova"/>
                          <a:cs typeface="Proxima Nova"/>
                          <a:sym typeface="Proxima Nova"/>
                        </a:rPr>
                        <a:t>~</a:t>
                      </a:r>
                      <a:r>
                        <a:rPr lang="sl" sz="1100" b="1" i="0" u="sng" baseline="0" dirty="0">
                          <a:solidFill>
                            <a:srgbClr val="FFFFFF"/>
                          </a:solidFill>
                          <a:latin typeface="Proxima Nova"/>
                          <a:ea typeface="Proxima Nova"/>
                          <a:cs typeface="Proxima Nova"/>
                          <a:sym typeface="Proxima Nova"/>
                        </a:rPr>
                        <a:t>100 ur</a:t>
                      </a:r>
                      <a:r>
                        <a:rPr lang="sl" sz="1100" b="1" i="0" u="none" baseline="0" dirty="0">
                          <a:solidFill>
                            <a:srgbClr val="FFFFFF"/>
                          </a:solidFill>
                          <a:latin typeface="Proxima Nova"/>
                          <a:ea typeface="Proxima Nova"/>
                          <a:cs typeface="Proxima Nova"/>
                          <a:sym typeface="Proxima Nova"/>
                        </a:rPr>
                        <a:t> </a:t>
                      </a:r>
                      <a:r>
                        <a:rPr lang="sl" sz="1100" b="0" i="0" u="none" baseline="0" dirty="0">
                          <a:solidFill>
                            <a:srgbClr val="FFFFFF"/>
                          </a:solidFill>
                          <a:latin typeface="Proxima Nova"/>
                          <a:ea typeface="Proxima Nova"/>
                          <a:cs typeface="Proxima Nova"/>
                          <a:sym typeface="Proxima Nova"/>
                        </a:rPr>
                        <a:t>v povprečju. </a:t>
                      </a:r>
                      <a:endParaRPr sz="1100" dirty="0">
                        <a:solidFill>
                          <a:srgbClr val="FFFFFF"/>
                        </a:solidFill>
                        <a:latin typeface="Proxima Nova"/>
                        <a:ea typeface="Proxima Nova"/>
                        <a:cs typeface="Proxima Nova"/>
                        <a:sym typeface="Proxima Nova"/>
                      </a:endParaRPr>
                    </a:p>
                    <a:p>
                      <a:pPr marL="0" lvl="0" indent="0" algn="l" rtl="0">
                        <a:lnSpc>
                          <a:spcPct val="115000"/>
                        </a:lnSpc>
                        <a:spcBef>
                          <a:spcPts val="0"/>
                        </a:spcBef>
                        <a:spcAft>
                          <a:spcPts val="0"/>
                        </a:spcAft>
                        <a:buNone/>
                      </a:pPr>
                      <a:r>
                        <a:rPr lang="sl" sz="1100" b="0" i="0" u="none" baseline="0" dirty="0">
                          <a:solidFill>
                            <a:srgbClr val="FFFFFF"/>
                          </a:solidFill>
                          <a:latin typeface="Proxima Nova"/>
                          <a:ea typeface="Proxima Nova"/>
                          <a:cs typeface="Proxima Nova"/>
                          <a:sym typeface="Proxima Nova"/>
                        </a:rPr>
                        <a:t>Odvisno od produkcije</a:t>
                      </a:r>
                      <a:r>
                        <a:rPr lang="en-US" sz="1100" b="0" i="0" u="none" baseline="0" dirty="0">
                          <a:solidFill>
                            <a:srgbClr val="FFFFFF"/>
                          </a:solidFill>
                          <a:latin typeface="Proxima Nova"/>
                          <a:ea typeface="Proxima Nova"/>
                          <a:cs typeface="Proxima Nova"/>
                          <a:sym typeface="Proxima Nova"/>
                        </a:rPr>
                        <a:t>.</a:t>
                      </a:r>
                      <a:endParaRPr sz="1100" dirty="0">
                        <a:solidFill>
                          <a:srgbClr val="FFFFFF"/>
                        </a:solidFill>
                        <a:latin typeface="Proxima Nova"/>
                        <a:ea typeface="Proxima Nova"/>
                        <a:cs typeface="Proxima Nova"/>
                        <a:sym typeface="Proxima Nova"/>
                      </a:endParaRPr>
                    </a:p>
                  </a:txBody>
                  <a:tcPr marL="68575" marR="68575" marT="91425" marB="91425">
                    <a:lnL w="28575" cap="flat" cmpd="sng">
                      <a:solidFill>
                        <a:srgbClr val="FFD520"/>
                      </a:solidFill>
                      <a:prstDash val="solid"/>
                      <a:round/>
                      <a:headEnd type="none" w="sm" len="sm"/>
                      <a:tailEnd type="none" w="sm" len="sm"/>
                    </a:lnL>
                    <a:lnR w="28575" cap="flat" cmpd="sng">
                      <a:solidFill>
                        <a:srgbClr val="FFD520"/>
                      </a:solidFill>
                      <a:prstDash val="solid"/>
                      <a:round/>
                      <a:headEnd type="none" w="sm" len="sm"/>
                      <a:tailEnd type="none" w="sm" len="sm"/>
                    </a:lnR>
                    <a:lnT w="28575" cap="flat" cmpd="sng">
                      <a:solidFill>
                        <a:srgbClr val="FFD520"/>
                      </a:solidFill>
                      <a:prstDash val="solid"/>
                      <a:round/>
                      <a:headEnd type="none" w="sm" len="sm"/>
                      <a:tailEnd type="none" w="sm" len="sm"/>
                    </a:lnT>
                    <a:lnB w="28575" cap="flat" cmpd="sng">
                      <a:solidFill>
                        <a:srgbClr val="FFD520"/>
                      </a:solidFill>
                      <a:prstDash val="solid"/>
                      <a:round/>
                      <a:headEnd type="none" w="sm" len="sm"/>
                      <a:tailEnd type="none" w="sm" len="sm"/>
                    </a:lnB>
                  </a:tcPr>
                </a:tc>
                <a:extLst>
                  <a:ext uri="{0D108BD9-81ED-4DB2-BD59-A6C34878D82A}">
                    <a16:rowId xmlns:a16="http://schemas.microsoft.com/office/drawing/2014/main" xmlns="" val="10001"/>
                  </a:ext>
                </a:extLst>
              </a:tr>
              <a:tr h="1045225">
                <a:tc>
                  <a:txBody>
                    <a:bodyPr/>
                    <a:lstStyle/>
                    <a:p>
                      <a:pPr marL="0" lvl="0" indent="0" algn="l" rtl="0">
                        <a:lnSpc>
                          <a:spcPct val="115000"/>
                        </a:lnSpc>
                        <a:spcBef>
                          <a:spcPts val="0"/>
                        </a:spcBef>
                        <a:spcAft>
                          <a:spcPts val="0"/>
                        </a:spcAft>
                        <a:buNone/>
                      </a:pPr>
                      <a:r>
                        <a:rPr lang="sl" sz="1200" b="1" i="0" u="none" baseline="0" dirty="0">
                          <a:solidFill>
                            <a:srgbClr val="FFFFFF"/>
                          </a:solidFill>
                          <a:latin typeface="Proxima Nova"/>
                          <a:ea typeface="Proxima Nova"/>
                          <a:cs typeface="Proxima Nova"/>
                          <a:sym typeface="Proxima Nova"/>
                        </a:rPr>
                        <a:t>Cikel ponovitev </a:t>
                      </a:r>
                      <a:r>
                        <a:rPr lang="en-US" sz="1200" b="1" i="0" u="none" baseline="0" dirty="0" err="1">
                          <a:solidFill>
                            <a:srgbClr val="FFFFFF"/>
                          </a:solidFill>
                          <a:latin typeface="Proxima Nova"/>
                          <a:ea typeface="Proxima Nova"/>
                          <a:cs typeface="Proxima Nova"/>
                          <a:sym typeface="Proxima Nova"/>
                        </a:rPr>
                        <a:t>na</a:t>
                      </a:r>
                      <a:r>
                        <a:rPr lang="en-US" sz="1200" b="1" i="0" u="none" baseline="0" dirty="0">
                          <a:solidFill>
                            <a:srgbClr val="FFFFFF"/>
                          </a:solidFill>
                          <a:latin typeface="Proxima Nova"/>
                          <a:ea typeface="Proxima Nova"/>
                          <a:cs typeface="Proxima Nova"/>
                          <a:sym typeface="Proxima Nova"/>
                        </a:rPr>
                        <a:t> k</a:t>
                      </a:r>
                      <a:r>
                        <a:rPr lang="sl" sz="1200" b="1" i="0" u="none" baseline="0" dirty="0">
                          <a:solidFill>
                            <a:srgbClr val="FFFFFF"/>
                          </a:solidFill>
                          <a:latin typeface="Proxima Nova"/>
                          <a:ea typeface="Proxima Nova"/>
                          <a:cs typeface="Proxima Nova"/>
                          <a:sym typeface="Proxima Nova"/>
                        </a:rPr>
                        <a:t>anal</a:t>
                      </a:r>
                      <a:r>
                        <a:rPr lang="en-US" sz="1200" b="1" i="0" u="none" baseline="0" dirty="0">
                          <a:solidFill>
                            <a:srgbClr val="FFFFFF"/>
                          </a:solidFill>
                          <a:latin typeface="Proxima Nova"/>
                          <a:ea typeface="Proxima Nova"/>
                          <a:cs typeface="Proxima Nova"/>
                          <a:sym typeface="Proxima Nova"/>
                        </a:rPr>
                        <a:t>u</a:t>
                      </a:r>
                      <a:endParaRPr sz="1200" b="1" dirty="0">
                        <a:solidFill>
                          <a:srgbClr val="FFFFFF"/>
                        </a:solidFill>
                        <a:latin typeface="Proxima Nova"/>
                        <a:ea typeface="Proxima Nova"/>
                        <a:cs typeface="Proxima Nova"/>
                        <a:sym typeface="Proxima Nova"/>
                      </a:endParaRPr>
                    </a:p>
                  </a:txBody>
                  <a:tcPr marL="68575" marR="68575" marT="91425" marB="91425">
                    <a:lnL w="28575" cap="flat" cmpd="sng">
                      <a:solidFill>
                        <a:srgbClr val="FFD520"/>
                      </a:solidFill>
                      <a:prstDash val="solid"/>
                      <a:round/>
                      <a:headEnd type="none" w="sm" len="sm"/>
                      <a:tailEnd type="none" w="sm" len="sm"/>
                    </a:lnL>
                    <a:lnR w="28575" cap="flat" cmpd="sng">
                      <a:solidFill>
                        <a:srgbClr val="FFD520"/>
                      </a:solidFill>
                      <a:prstDash val="solid"/>
                      <a:round/>
                      <a:headEnd type="none" w="sm" len="sm"/>
                      <a:tailEnd type="none" w="sm" len="sm"/>
                    </a:lnR>
                    <a:lnT w="28575" cap="flat" cmpd="sng">
                      <a:solidFill>
                        <a:srgbClr val="FFD520"/>
                      </a:solidFill>
                      <a:prstDash val="solid"/>
                      <a:round/>
                      <a:headEnd type="none" w="sm" len="sm"/>
                      <a:tailEnd type="none" w="sm" len="sm"/>
                    </a:lnT>
                    <a:lnB w="28575" cap="flat" cmpd="sng">
                      <a:solidFill>
                        <a:srgbClr val="FFD52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sl" sz="1100" b="1" i="0" u="sng" baseline="0" dirty="0">
                          <a:solidFill>
                            <a:srgbClr val="FFFFFF"/>
                          </a:solidFill>
                          <a:latin typeface="Proxima Nova"/>
                          <a:ea typeface="Proxima Nova"/>
                          <a:cs typeface="Proxima Nova"/>
                          <a:sym typeface="Proxima Nova"/>
                        </a:rPr>
                        <a:t>Delovniki</a:t>
                      </a:r>
                      <a:r>
                        <a:rPr lang="en-US" sz="1100" b="1" i="0" u="sng" baseline="0" dirty="0">
                          <a:solidFill>
                            <a:srgbClr val="FFFFFF"/>
                          </a:solidFill>
                          <a:latin typeface="Proxima Nova"/>
                          <a:ea typeface="Proxima Nova"/>
                          <a:cs typeface="Proxima Nova"/>
                          <a:sym typeface="Proxima Nova"/>
                        </a:rPr>
                        <a:t>:</a:t>
                      </a:r>
                      <a:r>
                        <a:rPr lang="sl" sz="1100" b="1" i="0" u="none" baseline="0" dirty="0">
                          <a:solidFill>
                            <a:srgbClr val="FFFFFF"/>
                          </a:solidFill>
                          <a:latin typeface="Proxima Nova"/>
                          <a:ea typeface="Proxima Nova"/>
                          <a:cs typeface="Proxima Nova"/>
                          <a:sym typeface="Proxima Nova"/>
                        </a:rPr>
                        <a:t> 5-urni blok</a:t>
                      </a:r>
                      <a:endParaRPr sz="1100" b="1" dirty="0">
                        <a:solidFill>
                          <a:srgbClr val="FFFFFF"/>
                        </a:solidFill>
                        <a:latin typeface="Proxima Nova"/>
                        <a:ea typeface="Proxima Nova"/>
                        <a:cs typeface="Proxima Nova"/>
                        <a:sym typeface="Proxima Nova"/>
                      </a:endParaRPr>
                    </a:p>
                    <a:p>
                      <a:pPr marL="0" lvl="0" indent="0" algn="l" rtl="0">
                        <a:lnSpc>
                          <a:spcPct val="115000"/>
                        </a:lnSpc>
                        <a:spcBef>
                          <a:spcPts val="0"/>
                        </a:spcBef>
                        <a:spcAft>
                          <a:spcPts val="0"/>
                        </a:spcAft>
                        <a:buNone/>
                      </a:pPr>
                      <a:r>
                        <a:rPr lang="sl" sz="1100" b="0" i="0" u="none" baseline="0" dirty="0">
                          <a:solidFill>
                            <a:srgbClr val="FFFFFF"/>
                          </a:solidFill>
                          <a:latin typeface="Proxima Nova"/>
                          <a:ea typeface="Proxima Nova"/>
                          <a:cs typeface="Proxima Nova"/>
                          <a:sym typeface="Proxima Nova"/>
                        </a:rPr>
                        <a:t>Ponovitve 3-krat, z vmesnimi bloki po potrebi</a:t>
                      </a:r>
                      <a:r>
                        <a:rPr lang="en-US" sz="1100" b="0" i="0" u="none" baseline="0" dirty="0">
                          <a:solidFill>
                            <a:srgbClr val="FFFFFF"/>
                          </a:solidFill>
                          <a:latin typeface="Proxima Nova"/>
                          <a:ea typeface="Proxima Nova"/>
                          <a:cs typeface="Proxima Nova"/>
                          <a:sym typeface="Proxima Nova"/>
                        </a:rPr>
                        <a:t>.</a:t>
                      </a:r>
                      <a:endParaRPr sz="1100" dirty="0">
                        <a:solidFill>
                          <a:srgbClr val="FFFFFF"/>
                        </a:solidFill>
                        <a:latin typeface="Proxima Nova"/>
                        <a:ea typeface="Proxima Nova"/>
                        <a:cs typeface="Proxima Nova"/>
                        <a:sym typeface="Proxima Nova"/>
                      </a:endParaRPr>
                    </a:p>
                    <a:p>
                      <a:pPr marL="0" lvl="0" indent="0" algn="l" rtl="0">
                        <a:lnSpc>
                          <a:spcPct val="115000"/>
                        </a:lnSpc>
                        <a:spcBef>
                          <a:spcPts val="0"/>
                        </a:spcBef>
                        <a:spcAft>
                          <a:spcPts val="0"/>
                        </a:spcAft>
                        <a:buNone/>
                      </a:pPr>
                      <a:r>
                        <a:rPr lang="sl" sz="1100" b="0" i="0" u="none" baseline="0" dirty="0">
                          <a:solidFill>
                            <a:srgbClr val="FFFFFF"/>
                          </a:solidFill>
                          <a:latin typeface="Proxima Nova"/>
                          <a:ea typeface="Proxima Nova"/>
                          <a:cs typeface="Proxima Nova"/>
                          <a:sym typeface="Proxima Nova"/>
                        </a:rPr>
                        <a:t> </a:t>
                      </a:r>
                      <a:endParaRPr sz="1100" b="1" dirty="0">
                        <a:solidFill>
                          <a:srgbClr val="FFFFFF"/>
                        </a:solidFill>
                        <a:latin typeface="Proxima Nova"/>
                        <a:ea typeface="Proxima Nova"/>
                        <a:cs typeface="Proxima Nova"/>
                        <a:sym typeface="Proxima Nova"/>
                      </a:endParaRPr>
                    </a:p>
                    <a:p>
                      <a:pPr marL="0" lvl="0" indent="0" algn="l" rtl="0">
                        <a:lnSpc>
                          <a:spcPct val="115000"/>
                        </a:lnSpc>
                        <a:spcBef>
                          <a:spcPts val="0"/>
                        </a:spcBef>
                        <a:spcAft>
                          <a:spcPts val="0"/>
                        </a:spcAft>
                        <a:buNone/>
                      </a:pPr>
                      <a:r>
                        <a:rPr lang="sl" sz="1100" b="1" i="0" u="sng" baseline="0" dirty="0">
                          <a:solidFill>
                            <a:srgbClr val="FFFFFF"/>
                          </a:solidFill>
                          <a:latin typeface="Proxima Nova"/>
                          <a:ea typeface="Proxima Nova"/>
                          <a:cs typeface="Proxima Nova"/>
                          <a:sym typeface="Proxima Nova"/>
                        </a:rPr>
                        <a:t>Vikendi</a:t>
                      </a:r>
                      <a:r>
                        <a:rPr lang="en-US" sz="1100" b="1" i="0" u="sng" baseline="0" dirty="0">
                          <a:solidFill>
                            <a:srgbClr val="FFFFFF"/>
                          </a:solidFill>
                          <a:latin typeface="Proxima Nova"/>
                          <a:ea typeface="Proxima Nova"/>
                          <a:cs typeface="Proxima Nova"/>
                          <a:sym typeface="Proxima Nova"/>
                        </a:rPr>
                        <a:t>:</a:t>
                      </a:r>
                      <a:r>
                        <a:rPr lang="sl" sz="1100" b="1" i="0" u="none" baseline="0" dirty="0">
                          <a:solidFill>
                            <a:srgbClr val="FFFFFF"/>
                          </a:solidFill>
                          <a:latin typeface="Proxima Nova"/>
                          <a:ea typeface="Proxima Nova"/>
                          <a:cs typeface="Proxima Nova"/>
                          <a:sym typeface="Proxima Nova"/>
                        </a:rPr>
                        <a:t> 7-urni blok </a:t>
                      </a:r>
                      <a:endParaRPr sz="1100" b="1" dirty="0">
                        <a:solidFill>
                          <a:srgbClr val="FFFFFF"/>
                        </a:solidFill>
                        <a:latin typeface="Proxima Nova"/>
                        <a:ea typeface="Proxima Nova"/>
                        <a:cs typeface="Proxima Nova"/>
                        <a:sym typeface="Proxima Nova"/>
                      </a:endParaRPr>
                    </a:p>
                    <a:p>
                      <a:pPr marL="0" lvl="0" indent="0" algn="l" rtl="0">
                        <a:lnSpc>
                          <a:spcPct val="115000"/>
                        </a:lnSpc>
                        <a:spcBef>
                          <a:spcPts val="0"/>
                        </a:spcBef>
                        <a:spcAft>
                          <a:spcPts val="0"/>
                        </a:spcAft>
                        <a:buNone/>
                      </a:pPr>
                      <a:r>
                        <a:rPr lang="sl" sz="1100" b="0" i="0" u="none" baseline="0" dirty="0">
                          <a:solidFill>
                            <a:srgbClr val="FFFFFF"/>
                          </a:solidFill>
                          <a:latin typeface="Proxima Nova"/>
                          <a:ea typeface="Proxima Nova"/>
                          <a:cs typeface="Proxima Nova"/>
                          <a:sym typeface="Proxima Nova"/>
                        </a:rPr>
                        <a:t>Začetek popoldne. Ponovitve pozno zvečer in nato jutranji bloki po potrebi.</a:t>
                      </a:r>
                      <a:endParaRPr sz="1100" b="1" dirty="0">
                        <a:solidFill>
                          <a:srgbClr val="FFFFFF"/>
                        </a:solidFill>
                        <a:latin typeface="Proxima Nova"/>
                        <a:ea typeface="Proxima Nova"/>
                        <a:cs typeface="Proxima Nova"/>
                        <a:sym typeface="Proxima Nova"/>
                      </a:endParaRPr>
                    </a:p>
                  </a:txBody>
                  <a:tcPr marL="68575" marR="68575" marT="91425" marB="91425">
                    <a:lnL w="28575" cap="flat" cmpd="sng">
                      <a:solidFill>
                        <a:srgbClr val="FFD520"/>
                      </a:solidFill>
                      <a:prstDash val="solid"/>
                      <a:round/>
                      <a:headEnd type="none" w="sm" len="sm"/>
                      <a:tailEnd type="none" w="sm" len="sm"/>
                    </a:lnL>
                    <a:lnR w="28575" cap="flat" cmpd="sng">
                      <a:solidFill>
                        <a:srgbClr val="FFD520"/>
                      </a:solidFill>
                      <a:prstDash val="solid"/>
                      <a:round/>
                      <a:headEnd type="none" w="sm" len="sm"/>
                      <a:tailEnd type="none" w="sm" len="sm"/>
                    </a:lnR>
                    <a:lnT w="28575" cap="flat" cmpd="sng">
                      <a:solidFill>
                        <a:srgbClr val="FFD520"/>
                      </a:solidFill>
                      <a:prstDash val="solid"/>
                      <a:round/>
                      <a:headEnd type="none" w="sm" len="sm"/>
                      <a:tailEnd type="none" w="sm" len="sm"/>
                    </a:lnT>
                    <a:lnB w="28575" cap="flat" cmpd="sng">
                      <a:solidFill>
                        <a:srgbClr val="FFD520"/>
                      </a:solidFill>
                      <a:prstDash val="solid"/>
                      <a:round/>
                      <a:headEnd type="none" w="sm" len="sm"/>
                      <a:tailEnd type="none" w="sm" len="sm"/>
                    </a:lnB>
                  </a:tcPr>
                </a:tc>
                <a:extLst>
                  <a:ext uri="{0D108BD9-81ED-4DB2-BD59-A6C34878D82A}">
                    <a16:rowId xmlns:a16="http://schemas.microsoft.com/office/drawing/2014/main" xmlns="" val="10002"/>
                  </a:ext>
                </a:extLst>
              </a:tr>
              <a:tr h="403675">
                <a:tc>
                  <a:txBody>
                    <a:bodyPr/>
                    <a:lstStyle/>
                    <a:p>
                      <a:pPr marL="0" lvl="0" indent="0" algn="l" rtl="0">
                        <a:lnSpc>
                          <a:spcPct val="115000"/>
                        </a:lnSpc>
                        <a:spcBef>
                          <a:spcPts val="0"/>
                        </a:spcBef>
                        <a:spcAft>
                          <a:spcPts val="0"/>
                        </a:spcAft>
                        <a:buNone/>
                      </a:pPr>
                      <a:r>
                        <a:rPr lang="sl" sz="1200" b="1" i="0" u="none" baseline="0">
                          <a:solidFill>
                            <a:srgbClr val="FFFFFF"/>
                          </a:solidFill>
                          <a:latin typeface="Proxima Nova"/>
                          <a:ea typeface="Proxima Nova"/>
                          <a:cs typeface="Proxima Nova"/>
                          <a:sym typeface="Proxima Nova"/>
                        </a:rPr>
                        <a:t>Delež izvirne vsebine</a:t>
                      </a:r>
                      <a:endParaRPr sz="1200" b="1">
                        <a:solidFill>
                          <a:srgbClr val="FFFFFF"/>
                        </a:solidFill>
                        <a:latin typeface="Proxima Nova"/>
                        <a:ea typeface="Proxima Nova"/>
                        <a:cs typeface="Proxima Nova"/>
                        <a:sym typeface="Proxima Nova"/>
                      </a:endParaRPr>
                    </a:p>
                  </a:txBody>
                  <a:tcPr marL="68575" marR="68575" marT="91425" marB="91425">
                    <a:lnL w="28575" cap="flat" cmpd="sng">
                      <a:solidFill>
                        <a:srgbClr val="FFD520"/>
                      </a:solidFill>
                      <a:prstDash val="solid"/>
                      <a:round/>
                      <a:headEnd type="none" w="sm" len="sm"/>
                      <a:tailEnd type="none" w="sm" len="sm"/>
                    </a:lnL>
                    <a:lnR w="28575" cap="flat" cmpd="sng">
                      <a:solidFill>
                        <a:srgbClr val="FFD520"/>
                      </a:solidFill>
                      <a:prstDash val="solid"/>
                      <a:round/>
                      <a:headEnd type="none" w="sm" len="sm"/>
                      <a:tailEnd type="none" w="sm" len="sm"/>
                    </a:lnR>
                    <a:lnT w="28575" cap="flat" cmpd="sng">
                      <a:solidFill>
                        <a:srgbClr val="FFD520"/>
                      </a:solidFill>
                      <a:prstDash val="solid"/>
                      <a:round/>
                      <a:headEnd type="none" w="sm" len="sm"/>
                      <a:tailEnd type="none" w="sm" len="sm"/>
                    </a:lnT>
                    <a:lnB w="28575" cap="flat" cmpd="sng">
                      <a:solidFill>
                        <a:srgbClr val="FFD52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sl" sz="1100" b="0" i="0" u="none" baseline="0">
                          <a:solidFill>
                            <a:srgbClr val="FFFFFF"/>
                          </a:solidFill>
                          <a:latin typeface="Proxima Nova"/>
                          <a:ea typeface="Proxima Nova"/>
                          <a:cs typeface="Proxima Nova"/>
                          <a:sym typeface="Proxima Nova"/>
                        </a:rPr>
                        <a:t>Sama nova izvirna produkcija</a:t>
                      </a:r>
                      <a:endParaRPr sz="1100">
                        <a:solidFill>
                          <a:srgbClr val="FFFFFF"/>
                        </a:solidFill>
                        <a:latin typeface="Proxima Nova"/>
                        <a:ea typeface="Proxima Nova"/>
                        <a:cs typeface="Proxima Nova"/>
                        <a:sym typeface="Proxima Nova"/>
                      </a:endParaRPr>
                    </a:p>
                  </a:txBody>
                  <a:tcPr marL="68575" marR="68575" marT="91425" marB="91425">
                    <a:lnL w="28575" cap="flat" cmpd="sng">
                      <a:solidFill>
                        <a:srgbClr val="FFD520"/>
                      </a:solidFill>
                      <a:prstDash val="solid"/>
                      <a:round/>
                      <a:headEnd type="none" w="sm" len="sm"/>
                      <a:tailEnd type="none" w="sm" len="sm"/>
                    </a:lnL>
                    <a:lnR w="28575" cap="flat" cmpd="sng">
                      <a:solidFill>
                        <a:srgbClr val="FFD520"/>
                      </a:solidFill>
                      <a:prstDash val="solid"/>
                      <a:round/>
                      <a:headEnd type="none" w="sm" len="sm"/>
                      <a:tailEnd type="none" w="sm" len="sm"/>
                    </a:lnR>
                    <a:lnT w="28575" cap="flat" cmpd="sng">
                      <a:solidFill>
                        <a:srgbClr val="FFD520"/>
                      </a:solidFill>
                      <a:prstDash val="solid"/>
                      <a:round/>
                      <a:headEnd type="none" w="sm" len="sm"/>
                      <a:tailEnd type="none" w="sm" len="sm"/>
                    </a:lnT>
                    <a:lnB w="28575" cap="flat" cmpd="sng">
                      <a:solidFill>
                        <a:srgbClr val="FFD520"/>
                      </a:solidFill>
                      <a:prstDash val="solid"/>
                      <a:round/>
                      <a:headEnd type="none" w="sm" len="sm"/>
                      <a:tailEnd type="none" w="sm" len="sm"/>
                    </a:lnB>
                  </a:tcPr>
                </a:tc>
                <a:extLst>
                  <a:ext uri="{0D108BD9-81ED-4DB2-BD59-A6C34878D82A}">
                    <a16:rowId xmlns:a16="http://schemas.microsoft.com/office/drawing/2014/main" xmlns="" val="10003"/>
                  </a:ext>
                </a:extLst>
              </a:tr>
              <a:tr h="1144575">
                <a:tc>
                  <a:txBody>
                    <a:bodyPr/>
                    <a:lstStyle/>
                    <a:p>
                      <a:pPr marL="0" lvl="0" indent="0" algn="l" rtl="0">
                        <a:lnSpc>
                          <a:spcPct val="115000"/>
                        </a:lnSpc>
                        <a:spcBef>
                          <a:spcPts val="0"/>
                        </a:spcBef>
                        <a:spcAft>
                          <a:spcPts val="0"/>
                        </a:spcAft>
                        <a:buNone/>
                      </a:pPr>
                      <a:r>
                        <a:rPr lang="sl" sz="1200" b="1" i="0" u="none" baseline="0" dirty="0">
                          <a:solidFill>
                            <a:srgbClr val="FFFFFF"/>
                          </a:solidFill>
                          <a:latin typeface="Proxima Nova"/>
                          <a:ea typeface="Proxima Nova"/>
                          <a:cs typeface="Proxima Nova"/>
                          <a:sym typeface="Proxima Nova"/>
                        </a:rPr>
                        <a:t>Delež vrste vsebine/</a:t>
                      </a:r>
                      <a:r>
                        <a:rPr lang="sl-SI" sz="1200" b="1" i="0" u="none" baseline="0" noProof="0" dirty="0">
                          <a:solidFill>
                            <a:srgbClr val="FFFFFF"/>
                          </a:solidFill>
                          <a:latin typeface="Proxima Nova"/>
                          <a:ea typeface="Proxima Nova"/>
                          <a:cs typeface="Proxima Nova"/>
                          <a:sym typeface="Proxima Nova"/>
                        </a:rPr>
                        <a:t>programske sheme</a:t>
                      </a:r>
                      <a:endParaRPr lang="sl-SI" sz="1200" b="1" noProof="0" dirty="0">
                        <a:solidFill>
                          <a:srgbClr val="FFFFFF"/>
                        </a:solidFill>
                        <a:latin typeface="Proxima Nova"/>
                        <a:ea typeface="Proxima Nova"/>
                        <a:cs typeface="Proxima Nova"/>
                        <a:sym typeface="Proxima Nova"/>
                      </a:endParaRPr>
                    </a:p>
                  </a:txBody>
                  <a:tcPr marL="68575" marR="68575" marT="91425" marB="91425">
                    <a:lnL w="28575" cap="flat" cmpd="sng">
                      <a:solidFill>
                        <a:srgbClr val="FFD520"/>
                      </a:solidFill>
                      <a:prstDash val="solid"/>
                      <a:round/>
                      <a:headEnd type="none" w="sm" len="sm"/>
                      <a:tailEnd type="none" w="sm" len="sm"/>
                    </a:lnL>
                    <a:lnR w="28575" cap="flat" cmpd="sng">
                      <a:solidFill>
                        <a:srgbClr val="FFD520"/>
                      </a:solidFill>
                      <a:prstDash val="solid"/>
                      <a:round/>
                      <a:headEnd type="none" w="sm" len="sm"/>
                      <a:tailEnd type="none" w="sm" len="sm"/>
                    </a:lnR>
                    <a:lnT w="28575" cap="flat" cmpd="sng">
                      <a:solidFill>
                        <a:srgbClr val="FFD520"/>
                      </a:solidFill>
                      <a:prstDash val="solid"/>
                      <a:round/>
                      <a:headEnd type="none" w="sm" len="sm"/>
                      <a:tailEnd type="none" w="sm" len="sm"/>
                    </a:lnT>
                    <a:lnB w="28575" cap="flat" cmpd="sng">
                      <a:solidFill>
                        <a:srgbClr val="FFD52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sl" sz="1100" b="0" i="0" u="none" baseline="0" dirty="0">
                          <a:solidFill>
                            <a:srgbClr val="FFFFFF"/>
                          </a:solidFill>
                          <a:latin typeface="Proxima Nova"/>
                          <a:ea typeface="Proxima Nova"/>
                          <a:cs typeface="Proxima Nova"/>
                          <a:sym typeface="Proxima Nova"/>
                        </a:rPr>
                        <a:t>Do 4 glavne uspešnice</a:t>
                      </a:r>
                      <a:r>
                        <a:rPr lang="en-US" sz="1100" b="0" i="0" u="none" baseline="0" dirty="0">
                          <a:solidFill>
                            <a:srgbClr val="FFFFFF"/>
                          </a:solidFill>
                          <a:latin typeface="Proxima Nova"/>
                          <a:ea typeface="Proxima Nova"/>
                          <a:cs typeface="Proxima Nova"/>
                          <a:sym typeface="Proxima Nova"/>
                        </a:rPr>
                        <a:t>.</a:t>
                      </a:r>
                      <a:endParaRPr sz="1100" dirty="0">
                        <a:solidFill>
                          <a:srgbClr val="FFFFFF"/>
                        </a:solidFill>
                        <a:latin typeface="Proxima Nova"/>
                        <a:ea typeface="Proxima Nova"/>
                        <a:cs typeface="Proxima Nova"/>
                        <a:sym typeface="Proxima Nova"/>
                      </a:endParaRPr>
                    </a:p>
                    <a:p>
                      <a:pPr marL="0" lvl="0" indent="0" algn="l" rtl="0">
                        <a:lnSpc>
                          <a:spcPct val="115000"/>
                        </a:lnSpc>
                        <a:spcBef>
                          <a:spcPts val="0"/>
                        </a:spcBef>
                        <a:spcAft>
                          <a:spcPts val="0"/>
                        </a:spcAft>
                        <a:buNone/>
                      </a:pPr>
                      <a:r>
                        <a:rPr lang="sl" sz="1100" b="0" i="0" u="none" baseline="0" dirty="0">
                          <a:solidFill>
                            <a:srgbClr val="FFFFFF"/>
                          </a:solidFill>
                          <a:latin typeface="Proxima Nova"/>
                          <a:ea typeface="Proxima Nova"/>
                          <a:cs typeface="Proxima Nova"/>
                          <a:sym typeface="Proxima Nova"/>
                        </a:rPr>
                        <a:t>Redne serije in franšize</a:t>
                      </a:r>
                      <a:r>
                        <a:rPr lang="en-US" sz="1100" b="0" i="0" u="none" baseline="0" dirty="0">
                          <a:solidFill>
                            <a:srgbClr val="FFFFFF"/>
                          </a:solidFill>
                          <a:latin typeface="Proxima Nova"/>
                          <a:ea typeface="Proxima Nova"/>
                          <a:cs typeface="Proxima Nova"/>
                          <a:sym typeface="Proxima Nova"/>
                        </a:rPr>
                        <a:t>.</a:t>
                      </a:r>
                      <a:endParaRPr sz="1100" dirty="0">
                        <a:solidFill>
                          <a:srgbClr val="FFFFFF"/>
                        </a:solidFill>
                        <a:latin typeface="Proxima Nova"/>
                        <a:ea typeface="Proxima Nova"/>
                        <a:cs typeface="Proxima Nova"/>
                        <a:sym typeface="Proxima Nova"/>
                      </a:endParaRPr>
                    </a:p>
                    <a:p>
                      <a:pPr marL="0" lvl="0" indent="0" algn="l" rtl="0">
                        <a:lnSpc>
                          <a:spcPct val="115000"/>
                        </a:lnSpc>
                        <a:spcBef>
                          <a:spcPts val="0"/>
                        </a:spcBef>
                        <a:spcAft>
                          <a:spcPts val="0"/>
                        </a:spcAft>
                        <a:buNone/>
                      </a:pPr>
                      <a:r>
                        <a:rPr lang="sl" sz="1100" b="0" i="0" u="none" baseline="0" dirty="0">
                          <a:solidFill>
                            <a:srgbClr val="FFFFFF"/>
                          </a:solidFill>
                          <a:latin typeface="Proxima Nova"/>
                          <a:ea typeface="Proxima Nova"/>
                          <a:cs typeface="Proxima Nova"/>
                          <a:sym typeface="Proxima Nova"/>
                        </a:rPr>
                        <a:t>Prvorazredne omejene serije</a:t>
                      </a:r>
                      <a:r>
                        <a:rPr lang="en-US" sz="1100" b="0" i="0" u="none" baseline="0" dirty="0">
                          <a:solidFill>
                            <a:srgbClr val="FFFFFF"/>
                          </a:solidFill>
                          <a:latin typeface="Proxima Nova"/>
                          <a:ea typeface="Proxima Nova"/>
                          <a:cs typeface="Proxima Nova"/>
                          <a:sym typeface="Proxima Nova"/>
                        </a:rPr>
                        <a:t>.</a:t>
                      </a:r>
                      <a:endParaRPr sz="1100" dirty="0">
                        <a:solidFill>
                          <a:srgbClr val="FFFFFF"/>
                        </a:solidFill>
                        <a:latin typeface="Proxima Nova"/>
                        <a:ea typeface="Proxima Nova"/>
                        <a:cs typeface="Proxima Nova"/>
                        <a:sym typeface="Proxima Nova"/>
                      </a:endParaRPr>
                    </a:p>
                    <a:p>
                      <a:pPr marL="0" lvl="0" indent="0" algn="l" rtl="0">
                        <a:lnSpc>
                          <a:spcPct val="115000"/>
                        </a:lnSpc>
                        <a:spcBef>
                          <a:spcPts val="0"/>
                        </a:spcBef>
                        <a:spcAft>
                          <a:spcPts val="0"/>
                        </a:spcAft>
                        <a:buNone/>
                      </a:pPr>
                      <a:r>
                        <a:rPr lang="sl" sz="1100" b="0" i="0" u="none" baseline="0" dirty="0">
                          <a:solidFill>
                            <a:srgbClr val="FFFFFF"/>
                          </a:solidFill>
                          <a:latin typeface="Proxima Nova"/>
                          <a:ea typeface="Proxima Nova"/>
                          <a:cs typeface="Proxima Nova"/>
                          <a:sym typeface="Proxima Nova"/>
                        </a:rPr>
                        <a:t>Antologije, posebne oddaje, promocije</a:t>
                      </a:r>
                      <a:r>
                        <a:rPr lang="en-US" sz="1100" b="0" i="0" u="none" baseline="0" dirty="0">
                          <a:solidFill>
                            <a:srgbClr val="FFFFFF"/>
                          </a:solidFill>
                          <a:latin typeface="Proxima Nova"/>
                          <a:ea typeface="Proxima Nova"/>
                          <a:cs typeface="Proxima Nova"/>
                          <a:sym typeface="Proxima Nova"/>
                        </a:rPr>
                        <a:t>.</a:t>
                      </a:r>
                      <a:endParaRPr sz="1100" dirty="0">
                        <a:solidFill>
                          <a:srgbClr val="FFFFFF"/>
                        </a:solidFill>
                        <a:latin typeface="Proxima Nova"/>
                        <a:ea typeface="Proxima Nova"/>
                        <a:cs typeface="Proxima Nova"/>
                        <a:sym typeface="Proxima Nova"/>
                      </a:endParaRPr>
                    </a:p>
                    <a:p>
                      <a:pPr marL="0" lvl="0" indent="0" algn="l" rtl="0">
                        <a:lnSpc>
                          <a:spcPct val="115000"/>
                        </a:lnSpc>
                        <a:spcBef>
                          <a:spcPts val="0"/>
                        </a:spcBef>
                        <a:spcAft>
                          <a:spcPts val="0"/>
                        </a:spcAft>
                        <a:buNone/>
                      </a:pPr>
                      <a:r>
                        <a:rPr lang="sl" sz="1100" b="0" i="0" u="none" baseline="0" dirty="0">
                          <a:solidFill>
                            <a:srgbClr val="FFFFFF"/>
                          </a:solidFill>
                          <a:latin typeface="Proxima Nova"/>
                          <a:ea typeface="Proxima Nova"/>
                          <a:cs typeface="Proxima Nova"/>
                          <a:sym typeface="Proxima Nova"/>
                        </a:rPr>
                        <a:t>Do 3 serije v okviru pobude za družbeno odgovornost »Love Nature Gives Back«</a:t>
                      </a:r>
                      <a:r>
                        <a:rPr lang="en-US" sz="1100" b="0" i="0" u="none" baseline="0" dirty="0">
                          <a:solidFill>
                            <a:srgbClr val="FFFFFF"/>
                          </a:solidFill>
                          <a:latin typeface="Proxima Nova"/>
                          <a:ea typeface="Proxima Nova"/>
                          <a:cs typeface="Proxima Nova"/>
                          <a:sym typeface="Proxima Nova"/>
                        </a:rPr>
                        <a:t>.</a:t>
                      </a:r>
                      <a:endParaRPr sz="1100" dirty="0">
                        <a:solidFill>
                          <a:srgbClr val="FFFFFF"/>
                        </a:solidFill>
                        <a:latin typeface="Proxima Nova"/>
                        <a:ea typeface="Proxima Nova"/>
                        <a:cs typeface="Proxima Nova"/>
                        <a:sym typeface="Proxima Nova"/>
                      </a:endParaRPr>
                    </a:p>
                  </a:txBody>
                  <a:tcPr marL="68575" marR="68575" marT="91425" marB="91425">
                    <a:lnL w="28575" cap="flat" cmpd="sng">
                      <a:solidFill>
                        <a:srgbClr val="FFD520"/>
                      </a:solidFill>
                      <a:prstDash val="solid"/>
                      <a:round/>
                      <a:headEnd type="none" w="sm" len="sm"/>
                      <a:tailEnd type="none" w="sm" len="sm"/>
                    </a:lnL>
                    <a:lnR w="28575" cap="flat" cmpd="sng">
                      <a:solidFill>
                        <a:srgbClr val="FFD520"/>
                      </a:solidFill>
                      <a:prstDash val="solid"/>
                      <a:round/>
                      <a:headEnd type="none" w="sm" len="sm"/>
                      <a:tailEnd type="none" w="sm" len="sm"/>
                    </a:lnR>
                    <a:lnT w="28575" cap="flat" cmpd="sng">
                      <a:solidFill>
                        <a:srgbClr val="FFD520"/>
                      </a:solidFill>
                      <a:prstDash val="solid"/>
                      <a:round/>
                      <a:headEnd type="none" w="sm" len="sm"/>
                      <a:tailEnd type="none" w="sm" len="sm"/>
                    </a:lnT>
                    <a:lnB w="28575" cap="flat" cmpd="sng">
                      <a:solidFill>
                        <a:srgbClr val="FFD520"/>
                      </a:solidFill>
                      <a:prstDash val="solid"/>
                      <a:round/>
                      <a:headEnd type="none" w="sm" len="sm"/>
                      <a:tailEnd type="none" w="sm" len="sm"/>
                    </a:lnB>
                  </a:tcPr>
                </a:tc>
                <a:extLst>
                  <a:ext uri="{0D108BD9-81ED-4DB2-BD59-A6C34878D82A}">
                    <a16:rowId xmlns:a16="http://schemas.microsoft.com/office/drawing/2014/main" xmlns="" val="10004"/>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53"/>
        <p:cNvGrpSpPr/>
        <p:nvPr/>
      </p:nvGrpSpPr>
      <p:grpSpPr>
        <a:xfrm>
          <a:off x="0" y="0"/>
          <a:ext cx="0" cy="0"/>
          <a:chOff x="0" y="0"/>
          <a:chExt cx="0" cy="0"/>
        </a:xfrm>
      </p:grpSpPr>
      <p:pic>
        <p:nvPicPr>
          <p:cNvPr id="754" name="Google Shape;754;p83"/>
          <p:cNvPicPr preferRelativeResize="0"/>
          <p:nvPr/>
        </p:nvPicPr>
        <p:blipFill rotWithShape="1">
          <a:blip r:embed="rId4">
            <a:alphaModFix/>
          </a:blip>
          <a:srcRect l="14185" t="44059" r="17316" b="44238"/>
          <a:stretch/>
        </p:blipFill>
        <p:spPr>
          <a:xfrm>
            <a:off x="0" y="551688"/>
            <a:ext cx="6527626" cy="601800"/>
          </a:xfrm>
          <a:prstGeom prst="rect">
            <a:avLst/>
          </a:prstGeom>
          <a:noFill/>
          <a:ln>
            <a:noFill/>
          </a:ln>
        </p:spPr>
      </p:pic>
      <p:sp>
        <p:nvSpPr>
          <p:cNvPr id="755" name="Google Shape;755;p83"/>
          <p:cNvSpPr txBox="1"/>
          <p:nvPr/>
        </p:nvSpPr>
        <p:spPr>
          <a:xfrm>
            <a:off x="124823" y="4891088"/>
            <a:ext cx="2965800" cy="207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50"/>
              <a:buFont typeface="Arial"/>
              <a:buNone/>
            </a:pPr>
            <a:r>
              <a:rPr lang="sl" sz="750" b="0" i="1" u="none" strike="noStrike" cap="none" baseline="0">
                <a:solidFill>
                  <a:schemeClr val="lt1"/>
                </a:solidFill>
                <a:latin typeface="Proxima Nova"/>
                <a:ea typeface="Proxima Nova"/>
                <a:cs typeface="Proxima Nova"/>
                <a:sym typeface="Proxima Nova"/>
              </a:rPr>
              <a:t>Uporabljene slike so namenjene le ponazoritvi. Lahko se spremenijo.</a:t>
            </a:r>
            <a:endParaRPr sz="750" b="0" i="1" u="none" strike="noStrike" cap="none">
              <a:solidFill>
                <a:schemeClr val="lt1"/>
              </a:solidFill>
              <a:latin typeface="Proxima Nova"/>
              <a:ea typeface="Proxima Nova"/>
              <a:cs typeface="Proxima Nova"/>
              <a:sym typeface="Proxima Nova"/>
            </a:endParaRPr>
          </a:p>
        </p:txBody>
      </p:sp>
      <p:sp>
        <p:nvSpPr>
          <p:cNvPr id="756" name="Google Shape;756;p83"/>
          <p:cNvSpPr txBox="1"/>
          <p:nvPr/>
        </p:nvSpPr>
        <p:spPr>
          <a:xfrm>
            <a:off x="517500" y="492225"/>
            <a:ext cx="5882100" cy="521700"/>
          </a:xfrm>
          <a:prstGeom prst="rect">
            <a:avLst/>
          </a:prstGeom>
          <a:noFill/>
          <a:ln>
            <a:noFill/>
          </a:ln>
        </p:spPr>
        <p:txBody>
          <a:bodyPr spcFirstLastPara="1" wrap="square" lIns="91425" tIns="91425" rIns="91425" bIns="91425" anchor="t" anchorCtr="0">
            <a:noAutofit/>
          </a:bodyPr>
          <a:lstStyle/>
          <a:p>
            <a:pPr lvl="0">
              <a:buSzPts val="3400"/>
            </a:pPr>
            <a:r>
              <a:rPr lang="sl" sz="3300" b="1" i="0" u="none" strike="noStrike" cap="none" baseline="0" dirty="0">
                <a:solidFill>
                  <a:srgbClr val="FFD520"/>
                </a:solidFill>
                <a:latin typeface="Proxima Nova"/>
                <a:ea typeface="Proxima Nova"/>
                <a:cs typeface="Proxima Nova"/>
                <a:sym typeface="Proxima Nova"/>
              </a:rPr>
              <a:t>pr</a:t>
            </a:r>
            <a:r>
              <a:rPr lang="sl" sz="3300" b="1" i="0" u="none" baseline="0" dirty="0">
                <a:solidFill>
                  <a:srgbClr val="FFD520"/>
                </a:solidFill>
                <a:latin typeface="Proxima Nova"/>
                <a:ea typeface="Proxima Nova"/>
                <a:cs typeface="Proxima Nova"/>
                <a:sym typeface="Proxima Nova"/>
              </a:rPr>
              <a:t>ogramsk</a:t>
            </a:r>
            <a:r>
              <a:rPr lang="en-US" sz="3300" b="1" i="0" u="none" baseline="0" dirty="0">
                <a:solidFill>
                  <a:srgbClr val="FFD520"/>
                </a:solidFill>
                <a:latin typeface="Proxima Nova"/>
                <a:ea typeface="Proxima Nova"/>
                <a:cs typeface="Proxima Nova"/>
                <a:sym typeface="Proxima Nova"/>
              </a:rPr>
              <a:t>a</a:t>
            </a:r>
            <a:r>
              <a:rPr lang="sl" sz="3300" b="1" i="0" u="none" strike="noStrike" cap="none" baseline="0" dirty="0">
                <a:solidFill>
                  <a:srgbClr val="FFD520"/>
                </a:solidFill>
                <a:latin typeface="Proxima Nova"/>
                <a:ea typeface="Proxima Nova"/>
                <a:cs typeface="Proxima Nova"/>
                <a:sym typeface="Proxima Nova"/>
              </a:rPr>
              <a:t> </a:t>
            </a:r>
            <a:r>
              <a:rPr lang="en-US" sz="3300" b="1" i="0" u="none" strike="noStrike" cap="none" baseline="0" dirty="0" err="1">
                <a:solidFill>
                  <a:srgbClr val="FFD520"/>
                </a:solidFill>
                <a:latin typeface="Proxima Nova"/>
                <a:ea typeface="Proxima Nova"/>
                <a:cs typeface="Proxima Nova"/>
                <a:sym typeface="Proxima Nova"/>
              </a:rPr>
              <a:t>shema</a:t>
            </a:r>
            <a:r>
              <a:rPr lang="en-US" sz="3300" b="1" i="0" u="none" strike="noStrike" cap="none" baseline="0" dirty="0">
                <a:solidFill>
                  <a:srgbClr val="FFD520"/>
                </a:solidFill>
                <a:latin typeface="Proxima Nova"/>
                <a:ea typeface="Proxima Nova"/>
                <a:cs typeface="Proxima Nova"/>
                <a:sym typeface="Proxima Nova"/>
              </a:rPr>
              <a:t> </a:t>
            </a:r>
            <a:r>
              <a:rPr lang="sl" sz="3300" b="1" dirty="0">
                <a:solidFill>
                  <a:srgbClr val="FFFFFF"/>
                </a:solidFill>
                <a:latin typeface="Proxima Nova"/>
                <a:ea typeface="Proxima Nova"/>
                <a:cs typeface="Proxima Nova"/>
                <a:sym typeface="Proxima Nova"/>
              </a:rPr>
              <a:t>EMEA</a:t>
            </a:r>
            <a:r>
              <a:rPr lang="sl" sz="3300" b="1" dirty="0">
                <a:solidFill>
                  <a:srgbClr val="FFD520"/>
                </a:solidFill>
                <a:latin typeface="Proxima Nova"/>
                <a:ea typeface="Proxima Nova"/>
                <a:cs typeface="Proxima Nova"/>
                <a:sym typeface="Proxima Nova"/>
              </a:rPr>
              <a:t> </a:t>
            </a:r>
            <a:endParaRPr sz="3300" b="1" i="0" u="none" strike="noStrike" cap="none" dirty="0">
              <a:solidFill>
                <a:srgbClr val="FFD520"/>
              </a:solidFill>
              <a:latin typeface="Proxima Nova"/>
              <a:ea typeface="Proxima Nova"/>
              <a:cs typeface="Proxima Nova"/>
              <a:sym typeface="Proxima Nova"/>
            </a:endParaRPr>
          </a:p>
        </p:txBody>
      </p:sp>
      <p:pic>
        <p:nvPicPr>
          <p:cNvPr id="757" name="Google Shape;757;p83"/>
          <p:cNvPicPr preferRelativeResize="0"/>
          <p:nvPr/>
        </p:nvPicPr>
        <p:blipFill rotWithShape="1">
          <a:blip r:embed="rId5">
            <a:alphaModFix/>
          </a:blip>
          <a:srcRect r="109"/>
          <a:stretch/>
        </p:blipFill>
        <p:spPr>
          <a:xfrm>
            <a:off x="1926800" y="1805800"/>
            <a:ext cx="6270650" cy="3061499"/>
          </a:xfrm>
          <a:prstGeom prst="rect">
            <a:avLst/>
          </a:prstGeom>
          <a:noFill/>
          <a:ln>
            <a:noFill/>
          </a:ln>
        </p:spPr>
      </p:pic>
      <p:sp>
        <p:nvSpPr>
          <p:cNvPr id="758" name="Google Shape;758;p83"/>
          <p:cNvSpPr txBox="1"/>
          <p:nvPr/>
        </p:nvSpPr>
        <p:spPr>
          <a:xfrm>
            <a:off x="124823" y="4891088"/>
            <a:ext cx="2965800" cy="207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50"/>
              <a:buFont typeface="Arial"/>
              <a:buNone/>
            </a:pPr>
            <a:r>
              <a:rPr lang="sl" sz="750" b="0" i="1" u="none" strike="noStrike" cap="none" baseline="0">
                <a:solidFill>
                  <a:schemeClr val="lt1"/>
                </a:solidFill>
                <a:latin typeface="Proxima Nova"/>
                <a:ea typeface="Proxima Nova"/>
                <a:cs typeface="Proxima Nova"/>
                <a:sym typeface="Proxima Nova"/>
              </a:rPr>
              <a:t>Uporabljene slike so namenjene le ponazoritvi. Lahko se spremenijo.</a:t>
            </a:r>
            <a:endParaRPr sz="750" b="0" i="1" u="none" strike="noStrike" cap="none">
              <a:solidFill>
                <a:schemeClr val="lt1"/>
              </a:solidFill>
              <a:latin typeface="Proxima Nova"/>
              <a:ea typeface="Proxima Nova"/>
              <a:cs typeface="Proxima Nova"/>
              <a:sym typeface="Proxima Nova"/>
            </a:endParaRPr>
          </a:p>
        </p:txBody>
      </p:sp>
      <p:grpSp>
        <p:nvGrpSpPr>
          <p:cNvPr id="759" name="Google Shape;759;p83"/>
          <p:cNvGrpSpPr/>
          <p:nvPr/>
        </p:nvGrpSpPr>
        <p:grpSpPr>
          <a:xfrm>
            <a:off x="1027175" y="1444625"/>
            <a:ext cx="7170035" cy="3429821"/>
            <a:chOff x="1027175" y="1444625"/>
            <a:chExt cx="7170035" cy="3429821"/>
          </a:xfrm>
        </p:grpSpPr>
        <p:grpSp>
          <p:nvGrpSpPr>
            <p:cNvPr id="760" name="Google Shape;760;p83"/>
            <p:cNvGrpSpPr/>
            <p:nvPr/>
          </p:nvGrpSpPr>
          <p:grpSpPr>
            <a:xfrm>
              <a:off x="1027175" y="1444625"/>
              <a:ext cx="7170035" cy="3429821"/>
              <a:chOff x="762000" y="859156"/>
              <a:chExt cx="7706400" cy="3686394"/>
            </a:xfrm>
          </p:grpSpPr>
          <p:sp>
            <p:nvSpPr>
              <p:cNvPr id="761" name="Google Shape;761;p83"/>
              <p:cNvSpPr/>
              <p:nvPr/>
            </p:nvSpPr>
            <p:spPr>
              <a:xfrm>
                <a:off x="762000" y="1259350"/>
                <a:ext cx="974700" cy="3286200"/>
              </a:xfrm>
              <a:prstGeom prst="rect">
                <a:avLst/>
              </a:prstGeom>
              <a:solidFill>
                <a:srgbClr val="254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83"/>
              <p:cNvSpPr/>
              <p:nvPr/>
            </p:nvSpPr>
            <p:spPr>
              <a:xfrm>
                <a:off x="762000" y="859156"/>
                <a:ext cx="7706400" cy="400200"/>
              </a:xfrm>
              <a:prstGeom prst="rect">
                <a:avLst/>
              </a:prstGeom>
              <a:solidFill>
                <a:srgbClr val="E24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83"/>
              <p:cNvSpPr txBox="1"/>
              <p:nvPr/>
            </p:nvSpPr>
            <p:spPr>
              <a:xfrm>
                <a:off x="1736689" y="898158"/>
                <a:ext cx="933300" cy="363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sl" sz="1000" b="1" i="0" u="none" baseline="0">
                    <a:solidFill>
                      <a:srgbClr val="FFD700"/>
                    </a:solidFill>
                    <a:latin typeface="Proxima Nova"/>
                    <a:ea typeface="Proxima Nova"/>
                    <a:cs typeface="Proxima Nova"/>
                    <a:sym typeface="Proxima Nova"/>
                  </a:rPr>
                  <a:t>Ponedeljek</a:t>
                </a:r>
                <a:endParaRPr sz="1000" b="1">
                  <a:solidFill>
                    <a:srgbClr val="FFD700"/>
                  </a:solidFill>
                  <a:latin typeface="Proxima Nova"/>
                  <a:ea typeface="Proxima Nova"/>
                  <a:cs typeface="Proxima Nova"/>
                  <a:sym typeface="Proxima Nova"/>
                </a:endParaRPr>
              </a:p>
            </p:txBody>
          </p:sp>
          <p:sp>
            <p:nvSpPr>
              <p:cNvPr id="764" name="Google Shape;764;p83"/>
              <p:cNvSpPr txBox="1"/>
              <p:nvPr/>
            </p:nvSpPr>
            <p:spPr>
              <a:xfrm>
                <a:off x="819207" y="1341260"/>
                <a:ext cx="881100" cy="31269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None/>
                </a:pPr>
                <a:r>
                  <a:rPr lang="sl" sz="900" b="1" i="0" u="none" baseline="0">
                    <a:solidFill>
                      <a:srgbClr val="A8D0DA"/>
                    </a:solidFill>
                    <a:latin typeface="Proxima Nova"/>
                    <a:ea typeface="Proxima Nova"/>
                    <a:cs typeface="Proxima Nova"/>
                    <a:sym typeface="Proxima Nova"/>
                  </a:rPr>
                  <a:t>15.00</a:t>
                </a:r>
                <a:endParaRPr sz="900" b="1">
                  <a:solidFill>
                    <a:srgbClr val="A8D0DA"/>
                  </a:solidFill>
                  <a:latin typeface="Proxima Nova"/>
                  <a:ea typeface="Proxima Nova"/>
                  <a:cs typeface="Proxima Nova"/>
                  <a:sym typeface="Proxima Nova"/>
                </a:endParaRPr>
              </a:p>
              <a:p>
                <a:pPr marL="0" lvl="0" indent="0" algn="ctr" rtl="0">
                  <a:lnSpc>
                    <a:spcPct val="150000"/>
                  </a:lnSpc>
                  <a:spcBef>
                    <a:spcPts val="0"/>
                  </a:spcBef>
                  <a:spcAft>
                    <a:spcPts val="0"/>
                  </a:spcAft>
                  <a:buNone/>
                </a:pPr>
                <a:endParaRPr sz="700" b="1">
                  <a:solidFill>
                    <a:srgbClr val="A8D0DA"/>
                  </a:solidFill>
                  <a:latin typeface="Proxima Nova"/>
                  <a:ea typeface="Proxima Nova"/>
                  <a:cs typeface="Proxima Nova"/>
                  <a:sym typeface="Proxima Nova"/>
                </a:endParaRPr>
              </a:p>
              <a:p>
                <a:pPr marL="0" lvl="0" indent="0" algn="ctr" rtl="0">
                  <a:lnSpc>
                    <a:spcPct val="150000"/>
                  </a:lnSpc>
                  <a:spcBef>
                    <a:spcPts val="0"/>
                  </a:spcBef>
                  <a:spcAft>
                    <a:spcPts val="0"/>
                  </a:spcAft>
                  <a:buNone/>
                </a:pPr>
                <a:r>
                  <a:rPr lang="sl" sz="900" b="1" i="0" u="none" baseline="0">
                    <a:solidFill>
                      <a:srgbClr val="A8D0DA"/>
                    </a:solidFill>
                    <a:latin typeface="Proxima Nova"/>
                    <a:ea typeface="Proxima Nova"/>
                    <a:cs typeface="Proxima Nova"/>
                    <a:sym typeface="Proxima Nova"/>
                  </a:rPr>
                  <a:t>16.00</a:t>
                </a:r>
                <a:endParaRPr sz="900" b="1">
                  <a:solidFill>
                    <a:srgbClr val="A8D0DA"/>
                  </a:solidFill>
                  <a:latin typeface="Proxima Nova"/>
                  <a:ea typeface="Proxima Nova"/>
                  <a:cs typeface="Proxima Nova"/>
                  <a:sym typeface="Proxima Nova"/>
                </a:endParaRPr>
              </a:p>
              <a:p>
                <a:pPr marL="0" lvl="0" indent="0" algn="ctr" rtl="0">
                  <a:lnSpc>
                    <a:spcPct val="150000"/>
                  </a:lnSpc>
                  <a:spcBef>
                    <a:spcPts val="0"/>
                  </a:spcBef>
                  <a:spcAft>
                    <a:spcPts val="0"/>
                  </a:spcAft>
                  <a:buNone/>
                </a:pPr>
                <a:endParaRPr sz="700" b="1">
                  <a:solidFill>
                    <a:srgbClr val="A8D0DA"/>
                  </a:solidFill>
                  <a:latin typeface="Proxima Nova"/>
                  <a:ea typeface="Proxima Nova"/>
                  <a:cs typeface="Proxima Nova"/>
                  <a:sym typeface="Proxima Nova"/>
                </a:endParaRPr>
              </a:p>
              <a:p>
                <a:pPr marL="0" lvl="0" indent="0" algn="ctr" rtl="0">
                  <a:lnSpc>
                    <a:spcPct val="150000"/>
                  </a:lnSpc>
                  <a:spcBef>
                    <a:spcPts val="0"/>
                  </a:spcBef>
                  <a:spcAft>
                    <a:spcPts val="0"/>
                  </a:spcAft>
                  <a:buNone/>
                </a:pPr>
                <a:r>
                  <a:rPr lang="sl" sz="900" b="1" i="0" u="none" baseline="0">
                    <a:solidFill>
                      <a:srgbClr val="A8D0DA"/>
                    </a:solidFill>
                    <a:latin typeface="Proxima Nova"/>
                    <a:ea typeface="Proxima Nova"/>
                    <a:cs typeface="Proxima Nova"/>
                    <a:sym typeface="Proxima Nova"/>
                  </a:rPr>
                  <a:t>17.00</a:t>
                </a:r>
                <a:endParaRPr sz="900" b="1">
                  <a:solidFill>
                    <a:srgbClr val="A8D0DA"/>
                  </a:solidFill>
                  <a:latin typeface="Proxima Nova"/>
                  <a:ea typeface="Proxima Nova"/>
                  <a:cs typeface="Proxima Nova"/>
                  <a:sym typeface="Proxima Nova"/>
                </a:endParaRPr>
              </a:p>
              <a:p>
                <a:pPr marL="0" lvl="0" indent="0" algn="ctr" rtl="0">
                  <a:lnSpc>
                    <a:spcPct val="150000"/>
                  </a:lnSpc>
                  <a:spcBef>
                    <a:spcPts val="0"/>
                  </a:spcBef>
                  <a:spcAft>
                    <a:spcPts val="0"/>
                  </a:spcAft>
                  <a:buNone/>
                </a:pPr>
                <a:endParaRPr sz="700" b="1">
                  <a:solidFill>
                    <a:srgbClr val="A8D0DA"/>
                  </a:solidFill>
                  <a:latin typeface="Proxima Nova"/>
                  <a:ea typeface="Proxima Nova"/>
                  <a:cs typeface="Proxima Nova"/>
                  <a:sym typeface="Proxima Nova"/>
                </a:endParaRPr>
              </a:p>
              <a:p>
                <a:pPr marL="0" lvl="0" indent="0" algn="ctr" rtl="0">
                  <a:lnSpc>
                    <a:spcPct val="150000"/>
                  </a:lnSpc>
                  <a:spcBef>
                    <a:spcPts val="0"/>
                  </a:spcBef>
                  <a:spcAft>
                    <a:spcPts val="0"/>
                  </a:spcAft>
                  <a:buNone/>
                </a:pPr>
                <a:r>
                  <a:rPr lang="sl" sz="900" b="1" i="0" u="none" baseline="0">
                    <a:solidFill>
                      <a:srgbClr val="A8D0DA"/>
                    </a:solidFill>
                    <a:latin typeface="Proxima Nova"/>
                    <a:ea typeface="Proxima Nova"/>
                    <a:cs typeface="Proxima Nova"/>
                    <a:sym typeface="Proxima Nova"/>
                  </a:rPr>
                  <a:t>18.00</a:t>
                </a:r>
                <a:endParaRPr sz="900" b="1">
                  <a:solidFill>
                    <a:srgbClr val="A8D0DA"/>
                  </a:solidFill>
                  <a:latin typeface="Proxima Nova"/>
                  <a:ea typeface="Proxima Nova"/>
                  <a:cs typeface="Proxima Nova"/>
                  <a:sym typeface="Proxima Nova"/>
                </a:endParaRPr>
              </a:p>
              <a:p>
                <a:pPr marL="0" lvl="0" indent="0" algn="ctr" rtl="0">
                  <a:lnSpc>
                    <a:spcPct val="150000"/>
                  </a:lnSpc>
                  <a:spcBef>
                    <a:spcPts val="0"/>
                  </a:spcBef>
                  <a:spcAft>
                    <a:spcPts val="0"/>
                  </a:spcAft>
                  <a:buNone/>
                </a:pPr>
                <a:endParaRPr sz="700" b="1">
                  <a:solidFill>
                    <a:srgbClr val="A8D0DA"/>
                  </a:solidFill>
                  <a:latin typeface="Proxima Nova"/>
                  <a:ea typeface="Proxima Nova"/>
                  <a:cs typeface="Proxima Nova"/>
                  <a:sym typeface="Proxima Nova"/>
                </a:endParaRPr>
              </a:p>
              <a:p>
                <a:pPr marL="0" lvl="0" indent="0" algn="ctr" rtl="0">
                  <a:lnSpc>
                    <a:spcPct val="150000"/>
                  </a:lnSpc>
                  <a:spcBef>
                    <a:spcPts val="0"/>
                  </a:spcBef>
                  <a:spcAft>
                    <a:spcPts val="0"/>
                  </a:spcAft>
                  <a:buNone/>
                </a:pPr>
                <a:r>
                  <a:rPr lang="sl" sz="900" b="1" i="0" u="none" baseline="0">
                    <a:solidFill>
                      <a:srgbClr val="A8D0DA"/>
                    </a:solidFill>
                    <a:latin typeface="Proxima Nova"/>
                    <a:ea typeface="Proxima Nova"/>
                    <a:cs typeface="Proxima Nova"/>
                    <a:sym typeface="Proxima Nova"/>
                  </a:rPr>
                  <a:t>19.00</a:t>
                </a:r>
                <a:endParaRPr sz="900" b="1">
                  <a:solidFill>
                    <a:srgbClr val="A8D0DA"/>
                  </a:solidFill>
                  <a:latin typeface="Proxima Nova"/>
                  <a:ea typeface="Proxima Nova"/>
                  <a:cs typeface="Proxima Nova"/>
                  <a:sym typeface="Proxima Nova"/>
                </a:endParaRPr>
              </a:p>
              <a:p>
                <a:pPr marL="0" lvl="0" indent="0" algn="ctr" rtl="0">
                  <a:lnSpc>
                    <a:spcPct val="150000"/>
                  </a:lnSpc>
                  <a:spcBef>
                    <a:spcPts val="0"/>
                  </a:spcBef>
                  <a:spcAft>
                    <a:spcPts val="0"/>
                  </a:spcAft>
                  <a:buNone/>
                </a:pPr>
                <a:endParaRPr sz="700" b="1">
                  <a:solidFill>
                    <a:srgbClr val="A8D0DA"/>
                  </a:solidFill>
                  <a:latin typeface="Proxima Nova"/>
                  <a:ea typeface="Proxima Nova"/>
                  <a:cs typeface="Proxima Nova"/>
                  <a:sym typeface="Proxima Nova"/>
                </a:endParaRPr>
              </a:p>
              <a:p>
                <a:pPr marL="0" lvl="0" indent="0" algn="ctr" rtl="0">
                  <a:lnSpc>
                    <a:spcPct val="150000"/>
                  </a:lnSpc>
                  <a:spcBef>
                    <a:spcPts val="0"/>
                  </a:spcBef>
                  <a:spcAft>
                    <a:spcPts val="0"/>
                  </a:spcAft>
                  <a:buNone/>
                </a:pPr>
                <a:r>
                  <a:rPr lang="sl" sz="900" b="1" i="0" u="none" baseline="0">
                    <a:solidFill>
                      <a:srgbClr val="A8D0DA"/>
                    </a:solidFill>
                    <a:latin typeface="Proxima Nova"/>
                    <a:ea typeface="Proxima Nova"/>
                    <a:cs typeface="Proxima Nova"/>
                    <a:sym typeface="Proxima Nova"/>
                  </a:rPr>
                  <a:t>20.00</a:t>
                </a:r>
                <a:endParaRPr sz="900" b="1">
                  <a:solidFill>
                    <a:srgbClr val="A8D0DA"/>
                  </a:solidFill>
                  <a:latin typeface="Proxima Nova"/>
                  <a:ea typeface="Proxima Nova"/>
                  <a:cs typeface="Proxima Nova"/>
                  <a:sym typeface="Proxima Nova"/>
                </a:endParaRPr>
              </a:p>
              <a:p>
                <a:pPr marL="0" lvl="0" indent="0" algn="ctr" rtl="0">
                  <a:lnSpc>
                    <a:spcPct val="150000"/>
                  </a:lnSpc>
                  <a:spcBef>
                    <a:spcPts val="0"/>
                  </a:spcBef>
                  <a:spcAft>
                    <a:spcPts val="0"/>
                  </a:spcAft>
                  <a:buNone/>
                </a:pPr>
                <a:endParaRPr sz="700" b="1">
                  <a:solidFill>
                    <a:srgbClr val="A8D0DA"/>
                  </a:solidFill>
                  <a:latin typeface="Proxima Nova"/>
                  <a:ea typeface="Proxima Nova"/>
                  <a:cs typeface="Proxima Nova"/>
                  <a:sym typeface="Proxima Nova"/>
                </a:endParaRPr>
              </a:p>
              <a:p>
                <a:pPr marL="0" lvl="0" indent="0" algn="ctr" rtl="0">
                  <a:lnSpc>
                    <a:spcPct val="150000"/>
                  </a:lnSpc>
                  <a:spcBef>
                    <a:spcPts val="0"/>
                  </a:spcBef>
                  <a:spcAft>
                    <a:spcPts val="0"/>
                  </a:spcAft>
                  <a:buNone/>
                </a:pPr>
                <a:r>
                  <a:rPr lang="sl" sz="900" b="1" i="0" u="none" baseline="0">
                    <a:solidFill>
                      <a:srgbClr val="A8D0DA"/>
                    </a:solidFill>
                    <a:latin typeface="Proxima Nova"/>
                    <a:ea typeface="Proxima Nova"/>
                    <a:cs typeface="Proxima Nova"/>
                    <a:sym typeface="Proxima Nova"/>
                  </a:rPr>
                  <a:t>21.00</a:t>
                </a:r>
                <a:endParaRPr sz="900" b="1">
                  <a:solidFill>
                    <a:srgbClr val="A8D0DA"/>
                  </a:solidFill>
                  <a:latin typeface="Proxima Nova"/>
                  <a:ea typeface="Proxima Nova"/>
                  <a:cs typeface="Proxima Nova"/>
                  <a:sym typeface="Proxima Nova"/>
                </a:endParaRPr>
              </a:p>
              <a:p>
                <a:pPr marL="0" lvl="0" indent="0" algn="ctr" rtl="0">
                  <a:lnSpc>
                    <a:spcPct val="150000"/>
                  </a:lnSpc>
                  <a:spcBef>
                    <a:spcPts val="0"/>
                  </a:spcBef>
                  <a:spcAft>
                    <a:spcPts val="0"/>
                  </a:spcAft>
                  <a:buNone/>
                </a:pPr>
                <a:endParaRPr sz="700" b="1">
                  <a:solidFill>
                    <a:srgbClr val="A8D0DA"/>
                  </a:solidFill>
                  <a:latin typeface="Proxima Nova"/>
                  <a:ea typeface="Proxima Nova"/>
                  <a:cs typeface="Proxima Nova"/>
                  <a:sym typeface="Proxima Nova"/>
                </a:endParaRPr>
              </a:p>
              <a:p>
                <a:pPr marL="0" lvl="0" indent="0" algn="ctr" rtl="0">
                  <a:lnSpc>
                    <a:spcPct val="150000"/>
                  </a:lnSpc>
                  <a:spcBef>
                    <a:spcPts val="0"/>
                  </a:spcBef>
                  <a:spcAft>
                    <a:spcPts val="0"/>
                  </a:spcAft>
                  <a:buNone/>
                </a:pPr>
                <a:r>
                  <a:rPr lang="sl" sz="900" b="1" i="0" u="none" baseline="0">
                    <a:solidFill>
                      <a:srgbClr val="A8D0DA"/>
                    </a:solidFill>
                    <a:latin typeface="Proxima Nova"/>
                    <a:ea typeface="Proxima Nova"/>
                    <a:cs typeface="Proxima Nova"/>
                    <a:sym typeface="Proxima Nova"/>
                  </a:rPr>
                  <a:t>22.00</a:t>
                </a:r>
                <a:endParaRPr sz="900" b="1">
                  <a:solidFill>
                    <a:srgbClr val="A8D0DA"/>
                  </a:solidFill>
                  <a:latin typeface="Proxima Nova"/>
                  <a:ea typeface="Proxima Nova"/>
                  <a:cs typeface="Proxima Nova"/>
                  <a:sym typeface="Proxima Nova"/>
                </a:endParaRPr>
              </a:p>
            </p:txBody>
          </p:sp>
        </p:grpSp>
        <p:sp>
          <p:nvSpPr>
            <p:cNvPr id="765" name="Google Shape;765;p83"/>
            <p:cNvSpPr txBox="1"/>
            <p:nvPr/>
          </p:nvSpPr>
          <p:spPr>
            <a:xfrm>
              <a:off x="2835425" y="1480850"/>
              <a:ext cx="8682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sl" sz="1000" b="1" i="0" u="none" baseline="0">
                  <a:solidFill>
                    <a:srgbClr val="FFD700"/>
                  </a:solidFill>
                  <a:latin typeface="Proxima Nova"/>
                  <a:ea typeface="Proxima Nova"/>
                  <a:cs typeface="Proxima Nova"/>
                  <a:sym typeface="Proxima Nova"/>
                </a:rPr>
                <a:t>Torek</a:t>
              </a:r>
              <a:endParaRPr sz="1000" b="1">
                <a:solidFill>
                  <a:srgbClr val="FFD700"/>
                </a:solidFill>
                <a:latin typeface="Proxima Nova"/>
                <a:ea typeface="Proxima Nova"/>
                <a:cs typeface="Proxima Nova"/>
                <a:sym typeface="Proxima Nova"/>
              </a:endParaRPr>
            </a:p>
          </p:txBody>
        </p:sp>
        <p:sp>
          <p:nvSpPr>
            <p:cNvPr id="766" name="Google Shape;766;p83"/>
            <p:cNvSpPr txBox="1"/>
            <p:nvPr/>
          </p:nvSpPr>
          <p:spPr>
            <a:xfrm>
              <a:off x="3736675" y="1480850"/>
              <a:ext cx="868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sl" sz="1000" b="1" i="0" u="none" baseline="0">
                  <a:solidFill>
                    <a:srgbClr val="FFD700"/>
                  </a:solidFill>
                  <a:latin typeface="Proxima Nova"/>
                  <a:ea typeface="Proxima Nova"/>
                  <a:cs typeface="Proxima Nova"/>
                  <a:sym typeface="Proxima Nova"/>
                </a:rPr>
                <a:t>Sreda</a:t>
              </a:r>
              <a:endParaRPr sz="1000" b="1">
                <a:solidFill>
                  <a:srgbClr val="FFD700"/>
                </a:solidFill>
                <a:latin typeface="Proxima Nova"/>
                <a:ea typeface="Proxima Nova"/>
                <a:cs typeface="Proxima Nova"/>
                <a:sym typeface="Proxima Nova"/>
              </a:endParaRPr>
            </a:p>
          </p:txBody>
        </p:sp>
        <p:sp>
          <p:nvSpPr>
            <p:cNvPr id="767" name="Google Shape;767;p83"/>
            <p:cNvSpPr txBox="1"/>
            <p:nvPr/>
          </p:nvSpPr>
          <p:spPr>
            <a:xfrm>
              <a:off x="4621750" y="1480850"/>
              <a:ext cx="8889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sl" sz="1000" b="1" i="0" u="none" baseline="0">
                  <a:solidFill>
                    <a:srgbClr val="FFD700"/>
                  </a:solidFill>
                  <a:latin typeface="Proxima Nova"/>
                  <a:ea typeface="Proxima Nova"/>
                  <a:cs typeface="Proxima Nova"/>
                  <a:sym typeface="Proxima Nova"/>
                </a:rPr>
                <a:t>Četrtek</a:t>
              </a:r>
              <a:endParaRPr sz="1000" b="1">
                <a:solidFill>
                  <a:srgbClr val="FFD700"/>
                </a:solidFill>
                <a:latin typeface="Proxima Nova"/>
                <a:ea typeface="Proxima Nova"/>
                <a:cs typeface="Proxima Nova"/>
                <a:sym typeface="Proxima Nova"/>
              </a:endParaRPr>
            </a:p>
          </p:txBody>
        </p:sp>
        <p:sp>
          <p:nvSpPr>
            <p:cNvPr id="768" name="Google Shape;768;p83"/>
            <p:cNvSpPr txBox="1"/>
            <p:nvPr/>
          </p:nvSpPr>
          <p:spPr>
            <a:xfrm>
              <a:off x="5517163" y="1480850"/>
              <a:ext cx="8889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sl" sz="1000" b="1" i="0" u="none" baseline="0">
                  <a:solidFill>
                    <a:srgbClr val="FFD700"/>
                  </a:solidFill>
                  <a:latin typeface="Proxima Nova"/>
                  <a:ea typeface="Proxima Nova"/>
                  <a:cs typeface="Proxima Nova"/>
                  <a:sym typeface="Proxima Nova"/>
                </a:rPr>
                <a:t>Petek</a:t>
              </a:r>
              <a:endParaRPr sz="1000" b="1">
                <a:solidFill>
                  <a:srgbClr val="FFD700"/>
                </a:solidFill>
                <a:latin typeface="Proxima Nova"/>
                <a:ea typeface="Proxima Nova"/>
                <a:cs typeface="Proxima Nova"/>
                <a:sym typeface="Proxima Nova"/>
              </a:endParaRPr>
            </a:p>
          </p:txBody>
        </p:sp>
        <p:sp>
          <p:nvSpPr>
            <p:cNvPr id="769" name="Google Shape;769;p83"/>
            <p:cNvSpPr txBox="1"/>
            <p:nvPr/>
          </p:nvSpPr>
          <p:spPr>
            <a:xfrm>
              <a:off x="6389850" y="1480850"/>
              <a:ext cx="9228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sl" sz="1000" b="1" i="0" u="none" baseline="0">
                  <a:solidFill>
                    <a:srgbClr val="FFD700"/>
                  </a:solidFill>
                  <a:latin typeface="Proxima Nova"/>
                  <a:ea typeface="Proxima Nova"/>
                  <a:cs typeface="Proxima Nova"/>
                  <a:sym typeface="Proxima Nova"/>
                </a:rPr>
                <a:t>Sobota</a:t>
              </a:r>
              <a:endParaRPr sz="1000" b="1">
                <a:solidFill>
                  <a:srgbClr val="FFD700"/>
                </a:solidFill>
                <a:latin typeface="Proxima Nova"/>
                <a:ea typeface="Proxima Nova"/>
                <a:cs typeface="Proxima Nova"/>
                <a:sym typeface="Proxima Nova"/>
              </a:endParaRPr>
            </a:p>
          </p:txBody>
        </p:sp>
        <p:sp>
          <p:nvSpPr>
            <p:cNvPr id="770" name="Google Shape;770;p83"/>
            <p:cNvSpPr txBox="1"/>
            <p:nvPr/>
          </p:nvSpPr>
          <p:spPr>
            <a:xfrm>
              <a:off x="7312650" y="1480850"/>
              <a:ext cx="8682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sl" sz="1000" b="1" i="0" u="none" baseline="0">
                  <a:solidFill>
                    <a:srgbClr val="FFD700"/>
                  </a:solidFill>
                  <a:latin typeface="Proxima Nova"/>
                  <a:ea typeface="Proxima Nova"/>
                  <a:cs typeface="Proxima Nova"/>
                  <a:sym typeface="Proxima Nova"/>
                </a:rPr>
                <a:t>Nedelja</a:t>
              </a:r>
              <a:endParaRPr sz="1000" b="1">
                <a:solidFill>
                  <a:srgbClr val="FFD700"/>
                </a:solidFill>
                <a:latin typeface="Proxima Nova"/>
                <a:ea typeface="Proxima Nova"/>
                <a:cs typeface="Proxima Nova"/>
                <a:sym typeface="Proxima Nova"/>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64"/>
        <p:cNvGrpSpPr/>
        <p:nvPr/>
      </p:nvGrpSpPr>
      <p:grpSpPr>
        <a:xfrm>
          <a:off x="0" y="0"/>
          <a:ext cx="0" cy="0"/>
          <a:chOff x="0" y="0"/>
          <a:chExt cx="0" cy="0"/>
        </a:xfrm>
      </p:grpSpPr>
      <p:sp>
        <p:nvSpPr>
          <p:cNvPr id="665" name="Google Shape;665;p76"/>
          <p:cNvSpPr/>
          <p:nvPr/>
        </p:nvSpPr>
        <p:spPr>
          <a:xfrm>
            <a:off x="637525" y="1317038"/>
            <a:ext cx="253800" cy="247200"/>
          </a:xfrm>
          <a:prstGeom prst="round2DiagRect">
            <a:avLst>
              <a:gd name="adj1" fmla="val 40204"/>
              <a:gd name="adj2" fmla="val 0"/>
            </a:avLst>
          </a:prstGeom>
          <a:solidFill>
            <a:srgbClr val="FFD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76"/>
          <p:cNvSpPr/>
          <p:nvPr/>
        </p:nvSpPr>
        <p:spPr>
          <a:xfrm>
            <a:off x="637525" y="1810913"/>
            <a:ext cx="253800" cy="247200"/>
          </a:xfrm>
          <a:prstGeom prst="round2DiagRect">
            <a:avLst>
              <a:gd name="adj1" fmla="val 40204"/>
              <a:gd name="adj2" fmla="val 0"/>
            </a:avLst>
          </a:prstGeom>
          <a:solidFill>
            <a:srgbClr val="FFD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76"/>
          <p:cNvSpPr/>
          <p:nvPr/>
        </p:nvSpPr>
        <p:spPr>
          <a:xfrm>
            <a:off x="637525" y="2304800"/>
            <a:ext cx="253800" cy="247200"/>
          </a:xfrm>
          <a:prstGeom prst="round2DiagRect">
            <a:avLst>
              <a:gd name="adj1" fmla="val 40204"/>
              <a:gd name="adj2" fmla="val 0"/>
            </a:avLst>
          </a:prstGeom>
          <a:solidFill>
            <a:srgbClr val="FFD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76"/>
          <p:cNvSpPr txBox="1"/>
          <p:nvPr/>
        </p:nvSpPr>
        <p:spPr>
          <a:xfrm>
            <a:off x="944625" y="1196750"/>
            <a:ext cx="7714500" cy="35040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rgbClr val="000000"/>
              </a:buClr>
              <a:buSzPts val="1100"/>
              <a:buFont typeface="Arial"/>
              <a:buNone/>
            </a:pPr>
            <a:r>
              <a:rPr lang="sl" sz="1600" b="1" i="0" u="none" baseline="0" dirty="0">
                <a:solidFill>
                  <a:srgbClr val="FFFFFF"/>
                </a:solidFill>
                <a:latin typeface="Proxima Nova"/>
                <a:ea typeface="Proxima Nova"/>
                <a:cs typeface="Proxima Nova"/>
                <a:sym typeface="Proxima Nova"/>
              </a:rPr>
              <a:t>Vrhunski producent in izdajatelj</a:t>
            </a:r>
            <a:r>
              <a:rPr lang="sl" sz="1600" b="0" i="0" u="none" baseline="0" dirty="0">
                <a:solidFill>
                  <a:srgbClr val="FFFFFF"/>
                </a:solidFill>
                <a:latin typeface="Proxima Nova"/>
                <a:ea typeface="Proxima Nova"/>
                <a:cs typeface="Proxima Nova"/>
                <a:sym typeface="Proxima Nova"/>
              </a:rPr>
              <a:t> živalskih/naravoslovnih vsebin </a:t>
            </a:r>
            <a:r>
              <a:rPr lang="sl" sz="1600" b="1" i="0" u="none" baseline="0" dirty="0">
                <a:solidFill>
                  <a:srgbClr val="FFFFFF"/>
                </a:solidFill>
                <a:latin typeface="Proxima Nova"/>
                <a:ea typeface="Proxima Nova"/>
                <a:cs typeface="Proxima Nova"/>
                <a:sym typeface="Proxima Nova"/>
              </a:rPr>
              <a:t>v 4K in HD</a:t>
            </a:r>
            <a:endParaRPr sz="1600" dirty="0">
              <a:solidFill>
                <a:srgbClr val="FFFFFF"/>
              </a:solidFill>
              <a:latin typeface="Proxima Nova"/>
              <a:ea typeface="Proxima Nova"/>
              <a:cs typeface="Proxima Nova"/>
              <a:sym typeface="Proxima Nova"/>
            </a:endParaRPr>
          </a:p>
          <a:p>
            <a:pPr marL="0" marR="0" lvl="0" indent="0" algn="l" rtl="0">
              <a:spcBef>
                <a:spcPts val="0"/>
              </a:spcBef>
              <a:spcAft>
                <a:spcPts val="0"/>
              </a:spcAft>
              <a:buClr>
                <a:srgbClr val="000000"/>
              </a:buClr>
              <a:buSzPts val="1100"/>
              <a:buFont typeface="Arial"/>
              <a:buNone/>
            </a:pPr>
            <a:endParaRPr sz="1600" dirty="0">
              <a:solidFill>
                <a:srgbClr val="FFFFFF"/>
              </a:solidFill>
              <a:latin typeface="Proxima Nova"/>
              <a:ea typeface="Proxima Nova"/>
              <a:cs typeface="Proxima Nova"/>
              <a:sym typeface="Proxima Nova"/>
            </a:endParaRPr>
          </a:p>
          <a:p>
            <a:pPr marL="0" marR="0" lvl="0" indent="0" algn="l" rtl="0">
              <a:spcBef>
                <a:spcPts val="0"/>
              </a:spcBef>
              <a:spcAft>
                <a:spcPts val="0"/>
              </a:spcAft>
              <a:buClr>
                <a:srgbClr val="000000"/>
              </a:buClr>
              <a:buSzPts val="1100"/>
              <a:buFont typeface="Arial"/>
              <a:buNone/>
            </a:pPr>
            <a:r>
              <a:rPr lang="sl" sz="1600" b="1" i="0" u="none" baseline="0" dirty="0">
                <a:solidFill>
                  <a:srgbClr val="FFFFFF"/>
                </a:solidFill>
                <a:latin typeface="Proxima Nova"/>
                <a:ea typeface="Proxima Nova"/>
                <a:cs typeface="Proxima Nova"/>
                <a:sym typeface="Proxima Nova"/>
              </a:rPr>
              <a:t>Vse pravice so v naši lasti.</a:t>
            </a:r>
            <a:r>
              <a:rPr lang="sl" sz="1600" b="0" i="0" u="none" baseline="0" dirty="0">
                <a:solidFill>
                  <a:srgbClr val="FFFFFF"/>
                </a:solidFill>
                <a:latin typeface="Proxima Nova"/>
                <a:ea typeface="Proxima Nova"/>
                <a:cs typeface="Proxima Nova"/>
                <a:sym typeface="Proxima Nova"/>
              </a:rPr>
              <a:t> Popolna prilagodljivost pri sestavljanju pogodb za potrebe naših partnerjev</a:t>
            </a:r>
            <a:endParaRPr sz="1600" b="1" dirty="0">
              <a:solidFill>
                <a:schemeClr val="lt1"/>
              </a:solidFill>
              <a:latin typeface="Proxima Nova"/>
              <a:ea typeface="Proxima Nova"/>
              <a:cs typeface="Proxima Nova"/>
              <a:sym typeface="Proxima Nova"/>
            </a:endParaRPr>
          </a:p>
          <a:p>
            <a:pPr marL="0" marR="0" lvl="0" indent="0" algn="l" rtl="0">
              <a:spcBef>
                <a:spcPts val="0"/>
              </a:spcBef>
              <a:spcAft>
                <a:spcPts val="0"/>
              </a:spcAft>
              <a:buClr>
                <a:schemeClr val="dk1"/>
              </a:buClr>
              <a:buSzPts val="1100"/>
              <a:buFont typeface="Arial"/>
              <a:buNone/>
            </a:pPr>
            <a:r>
              <a:rPr lang="sl" sz="1600" b="1" i="0" u="none" baseline="0" dirty="0">
                <a:solidFill>
                  <a:schemeClr val="lt1"/>
                </a:solidFill>
                <a:latin typeface="Proxima Nova"/>
                <a:ea typeface="Proxima Nova"/>
                <a:cs typeface="Proxima Nova"/>
                <a:sym typeface="Proxima Nova"/>
              </a:rPr>
              <a:t>Najboljša ponudba 4K </a:t>
            </a:r>
            <a:r>
              <a:rPr lang="sl" sz="1600" b="0" i="0" u="none" baseline="0" dirty="0">
                <a:solidFill>
                  <a:schemeClr val="lt1"/>
                </a:solidFill>
                <a:latin typeface="Proxima Nova"/>
                <a:ea typeface="Proxima Nova"/>
                <a:cs typeface="Proxima Nova"/>
                <a:sym typeface="Proxima Nova"/>
              </a:rPr>
              <a:t>na globalnem trgu in </a:t>
            </a:r>
            <a:r>
              <a:rPr lang="sl" sz="1600" b="1" i="0" u="none" baseline="0" dirty="0">
                <a:solidFill>
                  <a:schemeClr val="lt1"/>
                </a:solidFill>
                <a:latin typeface="Proxima Nova"/>
                <a:ea typeface="Proxima Nova"/>
                <a:cs typeface="Proxima Nova"/>
                <a:sym typeface="Proxima Nova"/>
              </a:rPr>
              <a:t>izjemna knjižnica stvarnih vsebin VOD v 4K/HD</a:t>
            </a:r>
            <a:endParaRPr sz="1600" b="1" dirty="0">
              <a:solidFill>
                <a:schemeClr val="lt1"/>
              </a:solidFill>
              <a:latin typeface="Proxima Nova"/>
              <a:ea typeface="Proxima Nova"/>
              <a:cs typeface="Proxima Nova"/>
              <a:sym typeface="Proxima Nova"/>
            </a:endParaRPr>
          </a:p>
          <a:p>
            <a:pPr marL="0" marR="0" lvl="0" indent="0" algn="l" rtl="0">
              <a:spcBef>
                <a:spcPts val="0"/>
              </a:spcBef>
              <a:spcAft>
                <a:spcPts val="0"/>
              </a:spcAft>
              <a:buClr>
                <a:srgbClr val="000000"/>
              </a:buClr>
              <a:buSzPts val="1100"/>
              <a:buFont typeface="Arial"/>
              <a:buNone/>
            </a:pPr>
            <a:r>
              <a:rPr lang="sl" sz="1600" b="1" i="0" u="none" baseline="0" dirty="0">
                <a:solidFill>
                  <a:srgbClr val="FFFFFF"/>
                </a:solidFill>
                <a:latin typeface="Proxima Nova"/>
                <a:ea typeface="Proxima Nova"/>
                <a:cs typeface="Proxima Nova"/>
                <a:sym typeface="Proxima Nova"/>
              </a:rPr>
              <a:t>Dokaz za prihodnost </a:t>
            </a:r>
            <a:r>
              <a:rPr lang="sl" sz="1600" b="0" i="0" u="none" baseline="0" dirty="0">
                <a:solidFill>
                  <a:srgbClr val="FFFFFF"/>
                </a:solidFill>
                <a:latin typeface="Proxima Nova"/>
                <a:ea typeface="Proxima Nova"/>
                <a:cs typeface="Proxima Nova"/>
                <a:sym typeface="Proxima Nova"/>
              </a:rPr>
              <a:t>o umiku tradicionalnih naravoslovnih blagovnih znamk. Smo prvi nadomestni kanal.</a:t>
            </a:r>
            <a:endParaRPr sz="1600" dirty="0">
              <a:solidFill>
                <a:srgbClr val="FFFFFF"/>
              </a:solidFill>
              <a:latin typeface="Proxima Nova"/>
              <a:ea typeface="Proxima Nova"/>
              <a:cs typeface="Proxima Nova"/>
              <a:sym typeface="Proxima Nova"/>
            </a:endParaRPr>
          </a:p>
          <a:p>
            <a:pPr marL="0" marR="0" lvl="0" indent="0" algn="l" rtl="0">
              <a:spcBef>
                <a:spcPts val="0"/>
              </a:spcBef>
              <a:spcAft>
                <a:spcPts val="0"/>
              </a:spcAft>
              <a:buClr>
                <a:srgbClr val="000000"/>
              </a:buClr>
              <a:buSzPts val="1100"/>
              <a:buFont typeface="Arial"/>
              <a:buNone/>
            </a:pPr>
            <a:endParaRPr sz="1600" dirty="0">
              <a:solidFill>
                <a:srgbClr val="FFFFFF"/>
              </a:solidFill>
              <a:latin typeface="Proxima Nova"/>
              <a:ea typeface="Proxima Nova"/>
              <a:cs typeface="Proxima Nova"/>
              <a:sym typeface="Proxima Nova"/>
            </a:endParaRPr>
          </a:p>
          <a:p>
            <a:pPr marL="0" marR="0" lvl="0" indent="0" algn="l" rtl="0">
              <a:spcBef>
                <a:spcPts val="0"/>
              </a:spcBef>
              <a:spcAft>
                <a:spcPts val="0"/>
              </a:spcAft>
              <a:buClr>
                <a:srgbClr val="000000"/>
              </a:buClr>
              <a:buSzPts val="1100"/>
              <a:buFont typeface="Arial"/>
              <a:buNone/>
            </a:pPr>
            <a:r>
              <a:rPr lang="sl" sz="1600" b="1" i="0" u="none" baseline="0" dirty="0">
                <a:solidFill>
                  <a:srgbClr val="FFFFFF"/>
                </a:solidFill>
                <a:latin typeface="Proxima Nova"/>
                <a:ea typeface="Proxima Nova"/>
                <a:cs typeface="Proxima Nova"/>
                <a:sym typeface="Proxima Nova"/>
              </a:rPr>
              <a:t>Popolnoma nove vsebine </a:t>
            </a:r>
            <a:r>
              <a:rPr lang="sl" sz="1600" b="0" i="0" u="none" baseline="0" dirty="0">
                <a:solidFill>
                  <a:srgbClr val="FFFFFF"/>
                </a:solidFill>
                <a:latin typeface="Proxima Nova"/>
                <a:ea typeface="Proxima Nova"/>
                <a:cs typeface="Proxima Nova"/>
                <a:sym typeface="Proxima Nova"/>
              </a:rPr>
              <a:t>z izvirno produkcijo in brez stalnega ponavljanja</a:t>
            </a:r>
            <a:endParaRPr sz="1600" dirty="0">
              <a:solidFill>
                <a:srgbClr val="FFFFFF"/>
              </a:solidFill>
              <a:latin typeface="Proxima Nova"/>
              <a:ea typeface="Proxima Nova"/>
              <a:cs typeface="Proxima Nova"/>
              <a:sym typeface="Proxima Nova"/>
            </a:endParaRPr>
          </a:p>
          <a:p>
            <a:pPr marL="0" marR="0" lvl="0" indent="0" algn="l" rtl="0">
              <a:spcBef>
                <a:spcPts val="0"/>
              </a:spcBef>
              <a:spcAft>
                <a:spcPts val="0"/>
              </a:spcAft>
              <a:buClr>
                <a:srgbClr val="000000"/>
              </a:buClr>
              <a:buSzPts val="1100"/>
              <a:buFont typeface="Arial"/>
              <a:buNone/>
            </a:pPr>
            <a:endParaRPr sz="1600" dirty="0">
              <a:solidFill>
                <a:srgbClr val="FFFFFF"/>
              </a:solidFill>
              <a:latin typeface="Proxima Nova"/>
              <a:ea typeface="Proxima Nova"/>
              <a:cs typeface="Proxima Nova"/>
              <a:sym typeface="Proxima Nova"/>
            </a:endParaRPr>
          </a:p>
          <a:p>
            <a:pPr marL="0" marR="0" lvl="0" indent="0" algn="l" rtl="0">
              <a:spcBef>
                <a:spcPts val="0"/>
              </a:spcBef>
              <a:spcAft>
                <a:spcPts val="0"/>
              </a:spcAft>
              <a:buClr>
                <a:srgbClr val="000000"/>
              </a:buClr>
              <a:buSzPts val="1100"/>
              <a:buFont typeface="Arial"/>
              <a:buNone/>
            </a:pPr>
            <a:r>
              <a:rPr lang="sl" sz="1600" b="1" i="0" u="none" baseline="0" dirty="0">
                <a:solidFill>
                  <a:srgbClr val="FFFFFF"/>
                </a:solidFill>
                <a:latin typeface="Proxima Nova"/>
                <a:ea typeface="Proxima Nova"/>
                <a:cs typeface="Proxima Nova"/>
                <a:sym typeface="Proxima Nova"/>
              </a:rPr>
              <a:t>Globalne marketinške kampanje</a:t>
            </a:r>
            <a:r>
              <a:rPr lang="sl" sz="1600" b="0" i="0" u="none" baseline="0" dirty="0">
                <a:solidFill>
                  <a:srgbClr val="FFFFFF"/>
                </a:solidFill>
                <a:latin typeface="Proxima Nova"/>
                <a:ea typeface="Proxima Nova"/>
                <a:cs typeface="Proxima Nova"/>
                <a:sym typeface="Proxima Nova"/>
              </a:rPr>
              <a:t> 4-krat na leto, ki blagovno znamko podpirajo v več kot 130 državah</a:t>
            </a:r>
            <a:endParaRPr sz="1600" dirty="0">
              <a:solidFill>
                <a:srgbClr val="FFFFFF"/>
              </a:solidFill>
              <a:latin typeface="Proxima Nova"/>
              <a:ea typeface="Proxima Nova"/>
              <a:cs typeface="Proxima Nova"/>
              <a:sym typeface="Proxima Nova"/>
            </a:endParaRPr>
          </a:p>
          <a:p>
            <a:pPr marL="0" marR="0" lvl="0" indent="0" algn="l" rtl="0">
              <a:spcBef>
                <a:spcPts val="0"/>
              </a:spcBef>
              <a:spcAft>
                <a:spcPts val="0"/>
              </a:spcAft>
              <a:buClr>
                <a:srgbClr val="000000"/>
              </a:buClr>
              <a:buSzPts val="1100"/>
              <a:buFont typeface="Arial"/>
              <a:buNone/>
            </a:pPr>
            <a:r>
              <a:rPr lang="sl" sz="1600" b="1" i="0" u="none" baseline="0" dirty="0">
                <a:solidFill>
                  <a:srgbClr val="FFFFFF"/>
                </a:solidFill>
                <a:latin typeface="Proxima Nova"/>
                <a:ea typeface="Proxima Nova"/>
                <a:cs typeface="Proxima Nova"/>
                <a:sym typeface="Proxima Nova"/>
              </a:rPr>
              <a:t>Zavezani k varstvu narave in živali</a:t>
            </a:r>
            <a:r>
              <a:rPr lang="sl" sz="1600" b="0" i="0" u="none" baseline="0" dirty="0">
                <a:solidFill>
                  <a:srgbClr val="FFFFFF"/>
                </a:solidFill>
                <a:latin typeface="Proxima Nova"/>
                <a:ea typeface="Proxima Nova"/>
                <a:cs typeface="Proxima Nova"/>
                <a:sym typeface="Proxima Nova"/>
              </a:rPr>
              <a:t> in cenjene partnerje podpiramo pri doseganju njihovih ciljev glede družbene odgovornosti</a:t>
            </a:r>
            <a:endParaRPr sz="1600" b="1" dirty="0">
              <a:solidFill>
                <a:srgbClr val="FFFFFF"/>
              </a:solidFill>
              <a:latin typeface="Proxima Nova"/>
              <a:ea typeface="Proxima Nova"/>
              <a:cs typeface="Proxima Nova"/>
              <a:sym typeface="Proxima Nova"/>
            </a:endParaRPr>
          </a:p>
        </p:txBody>
      </p:sp>
      <p:sp>
        <p:nvSpPr>
          <p:cNvPr id="669" name="Google Shape;669;p76"/>
          <p:cNvSpPr/>
          <p:nvPr/>
        </p:nvSpPr>
        <p:spPr>
          <a:xfrm>
            <a:off x="637525" y="2798663"/>
            <a:ext cx="253800" cy="247200"/>
          </a:xfrm>
          <a:prstGeom prst="round2DiagRect">
            <a:avLst>
              <a:gd name="adj1" fmla="val 40204"/>
              <a:gd name="adj2" fmla="val 0"/>
            </a:avLst>
          </a:prstGeom>
          <a:solidFill>
            <a:srgbClr val="FFD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76"/>
          <p:cNvSpPr/>
          <p:nvPr/>
        </p:nvSpPr>
        <p:spPr>
          <a:xfrm>
            <a:off x="637525" y="3525400"/>
            <a:ext cx="253800" cy="247200"/>
          </a:xfrm>
          <a:prstGeom prst="round2DiagRect">
            <a:avLst>
              <a:gd name="adj1" fmla="val 40204"/>
              <a:gd name="adj2" fmla="val 0"/>
            </a:avLst>
          </a:prstGeom>
          <a:solidFill>
            <a:srgbClr val="FFD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76"/>
          <p:cNvSpPr/>
          <p:nvPr/>
        </p:nvSpPr>
        <p:spPr>
          <a:xfrm>
            <a:off x="637525" y="4028588"/>
            <a:ext cx="253800" cy="247200"/>
          </a:xfrm>
          <a:prstGeom prst="round2DiagRect">
            <a:avLst>
              <a:gd name="adj1" fmla="val 40204"/>
              <a:gd name="adj2" fmla="val 0"/>
            </a:avLst>
          </a:prstGeom>
          <a:solidFill>
            <a:srgbClr val="FFD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76"/>
          <p:cNvSpPr/>
          <p:nvPr/>
        </p:nvSpPr>
        <p:spPr>
          <a:xfrm>
            <a:off x="637525" y="4528475"/>
            <a:ext cx="253800" cy="247200"/>
          </a:xfrm>
          <a:prstGeom prst="round2DiagRect">
            <a:avLst>
              <a:gd name="adj1" fmla="val 40204"/>
              <a:gd name="adj2" fmla="val 0"/>
            </a:avLst>
          </a:prstGeom>
          <a:solidFill>
            <a:srgbClr val="FFD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73" name="Google Shape;673;p76"/>
          <p:cNvPicPr preferRelativeResize="0"/>
          <p:nvPr/>
        </p:nvPicPr>
        <p:blipFill rotWithShape="1">
          <a:blip r:embed="rId4">
            <a:alphaModFix/>
          </a:blip>
          <a:srcRect l="18052" t="43486" r="16681" b="43682"/>
          <a:stretch/>
        </p:blipFill>
        <p:spPr>
          <a:xfrm>
            <a:off x="0" y="524250"/>
            <a:ext cx="5931850" cy="659950"/>
          </a:xfrm>
          <a:prstGeom prst="rect">
            <a:avLst/>
          </a:prstGeom>
          <a:noFill/>
          <a:ln>
            <a:noFill/>
          </a:ln>
        </p:spPr>
      </p:pic>
      <p:sp>
        <p:nvSpPr>
          <p:cNvPr id="674" name="Google Shape;674;p76"/>
          <p:cNvSpPr txBox="1"/>
          <p:nvPr/>
        </p:nvSpPr>
        <p:spPr>
          <a:xfrm>
            <a:off x="517500" y="492225"/>
            <a:ext cx="7889700" cy="521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sl" sz="3300" b="1" i="0" u="none" baseline="0" dirty="0">
                <a:solidFill>
                  <a:srgbClr val="FFD520"/>
                </a:solidFill>
                <a:latin typeface="Proxima Nova"/>
                <a:ea typeface="Proxima Nova"/>
                <a:cs typeface="Proxima Nova"/>
                <a:sym typeface="Proxima Nova"/>
              </a:rPr>
              <a:t>prednosti </a:t>
            </a:r>
            <a:r>
              <a:rPr lang="sl" sz="3300" b="1" i="0" u="none" baseline="0" dirty="0">
                <a:solidFill>
                  <a:srgbClr val="FFFFFF"/>
                </a:solidFill>
                <a:latin typeface="Proxima Nova"/>
                <a:ea typeface="Proxima Nova"/>
                <a:cs typeface="Proxima Nova"/>
                <a:sym typeface="Proxima Nova"/>
              </a:rPr>
              <a:t>love nature</a:t>
            </a:r>
            <a:endParaRPr sz="3300" b="1" i="0" u="none" strike="noStrike" cap="none" dirty="0">
              <a:solidFill>
                <a:srgbClr val="FFD520"/>
              </a:solidFill>
              <a:latin typeface="Proxima Nova"/>
              <a:ea typeface="Proxima Nova"/>
              <a:cs typeface="Proxima Nova"/>
              <a:sym typeface="Proxima Nov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E5324"/>
        </a:solidFill>
        <a:effectLst/>
      </p:bgPr>
    </p:bg>
    <p:spTree>
      <p:nvGrpSpPr>
        <p:cNvPr id="1" name="Shape 703"/>
        <p:cNvGrpSpPr/>
        <p:nvPr/>
      </p:nvGrpSpPr>
      <p:grpSpPr>
        <a:xfrm>
          <a:off x="0" y="0"/>
          <a:ext cx="0" cy="0"/>
          <a:chOff x="0" y="0"/>
          <a:chExt cx="0" cy="0"/>
        </a:xfrm>
      </p:grpSpPr>
      <p:sp>
        <p:nvSpPr>
          <p:cNvPr id="704" name="Google Shape;704;p78"/>
          <p:cNvSpPr txBox="1"/>
          <p:nvPr/>
        </p:nvSpPr>
        <p:spPr>
          <a:xfrm>
            <a:off x="2538175" y="1405225"/>
            <a:ext cx="4541100" cy="52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 sz="4000" b="0" i="0" u="none" baseline="0">
                <a:solidFill>
                  <a:srgbClr val="FFD520"/>
                </a:solidFill>
                <a:latin typeface="Proxima Nova"/>
                <a:ea typeface="Proxima Nova"/>
                <a:cs typeface="Proxima Nova"/>
                <a:sym typeface="Proxima Nova"/>
              </a:rPr>
              <a:t>kaj je</a:t>
            </a:r>
            <a:endParaRPr sz="4000">
              <a:solidFill>
                <a:srgbClr val="FFD520"/>
              </a:solidFill>
            </a:endParaRPr>
          </a:p>
        </p:txBody>
      </p:sp>
      <p:pic>
        <p:nvPicPr>
          <p:cNvPr id="705" name="Google Shape;705;p78"/>
          <p:cNvPicPr preferRelativeResize="0"/>
          <p:nvPr/>
        </p:nvPicPr>
        <p:blipFill>
          <a:blip r:embed="rId3">
            <a:alphaModFix/>
          </a:blip>
          <a:stretch>
            <a:fillRect/>
          </a:stretch>
        </p:blipFill>
        <p:spPr>
          <a:xfrm>
            <a:off x="2674900" y="1715351"/>
            <a:ext cx="3457945" cy="1561601"/>
          </a:xfrm>
          <a:prstGeom prst="rect">
            <a:avLst/>
          </a:prstGeom>
          <a:noFill/>
          <a:ln>
            <a:noFill/>
          </a:ln>
        </p:spPr>
      </p:pic>
      <p:sp>
        <p:nvSpPr>
          <p:cNvPr id="706" name="Google Shape;706;p78"/>
          <p:cNvSpPr txBox="1"/>
          <p:nvPr/>
        </p:nvSpPr>
        <p:spPr>
          <a:xfrm>
            <a:off x="5083925" y="2792475"/>
            <a:ext cx="2182800" cy="52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sl" sz="8000" b="0" i="0" u="none" baseline="0">
                <a:solidFill>
                  <a:srgbClr val="FFD520"/>
                </a:solidFill>
                <a:latin typeface="Concert One"/>
                <a:ea typeface="Concert One"/>
                <a:cs typeface="Concert One"/>
                <a:sym typeface="Concert One"/>
              </a:rPr>
              <a:t>?</a:t>
            </a:r>
            <a:endParaRPr sz="8000">
              <a:solidFill>
                <a:srgbClr val="FFD520"/>
              </a:solidFill>
              <a:latin typeface="Concert One"/>
              <a:ea typeface="Concert One"/>
              <a:cs typeface="Concert One"/>
              <a:sym typeface="Concert One"/>
            </a:endParaRPr>
          </a:p>
        </p:txBody>
      </p:sp>
      <p:sp>
        <p:nvSpPr>
          <p:cNvPr id="707" name="Google Shape;707;p78"/>
          <p:cNvSpPr txBox="1"/>
          <p:nvPr/>
        </p:nvSpPr>
        <p:spPr>
          <a:xfrm>
            <a:off x="2236775" y="3142725"/>
            <a:ext cx="3758100" cy="527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sl" sz="4000" b="0" i="0" u="none" baseline="0">
                <a:solidFill>
                  <a:srgbClr val="FFD520"/>
                </a:solidFill>
                <a:latin typeface="Proxima Nova"/>
                <a:ea typeface="Proxima Nova"/>
                <a:cs typeface="Proxima Nova"/>
                <a:sym typeface="Proxima Nova"/>
              </a:rPr>
              <a:t>bil do zdaj</a:t>
            </a:r>
            <a:endParaRPr sz="4000">
              <a:solidFill>
                <a:srgbClr val="FFD52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11"/>
        <p:cNvGrpSpPr/>
        <p:nvPr/>
      </p:nvGrpSpPr>
      <p:grpSpPr>
        <a:xfrm>
          <a:off x="0" y="0"/>
          <a:ext cx="0" cy="0"/>
          <a:chOff x="0" y="0"/>
          <a:chExt cx="0" cy="0"/>
        </a:xfrm>
      </p:grpSpPr>
      <p:pic>
        <p:nvPicPr>
          <p:cNvPr id="712" name="Google Shape;712;p79"/>
          <p:cNvPicPr preferRelativeResize="0">
            <a:picLocks noGrp="1"/>
          </p:cNvPicPr>
          <p:nvPr>
            <p:ph type="pic" idx="2"/>
          </p:nvPr>
        </p:nvPicPr>
        <p:blipFill rotWithShape="1">
          <a:blip r:embed="rId4">
            <a:alphaModFix/>
          </a:blip>
          <a:srcRect b="-50"/>
          <a:stretch/>
        </p:blipFill>
        <p:spPr>
          <a:xfrm>
            <a:off x="0" y="1"/>
            <a:ext cx="3648000" cy="5143500"/>
          </a:xfrm>
          <a:prstGeom prst="rect">
            <a:avLst/>
          </a:prstGeom>
          <a:noFill/>
          <a:ln>
            <a:noFill/>
          </a:ln>
        </p:spPr>
      </p:pic>
      <p:pic>
        <p:nvPicPr>
          <p:cNvPr id="713" name="Google Shape;713;p79"/>
          <p:cNvPicPr preferRelativeResize="0"/>
          <p:nvPr/>
        </p:nvPicPr>
        <p:blipFill rotWithShape="1">
          <a:blip r:embed="rId5">
            <a:alphaModFix/>
          </a:blip>
          <a:srcRect l="1538" t="43946" r="35902" b="43612"/>
          <a:stretch/>
        </p:blipFill>
        <p:spPr>
          <a:xfrm>
            <a:off x="3190802" y="368075"/>
            <a:ext cx="5953200" cy="665974"/>
          </a:xfrm>
          <a:prstGeom prst="rect">
            <a:avLst/>
          </a:prstGeom>
          <a:noFill/>
          <a:ln>
            <a:noFill/>
          </a:ln>
        </p:spPr>
      </p:pic>
      <p:sp>
        <p:nvSpPr>
          <p:cNvPr id="714" name="Google Shape;714;p79"/>
          <p:cNvSpPr txBox="1">
            <a:spLocks noGrp="1"/>
          </p:cNvSpPr>
          <p:nvPr>
            <p:ph type="title"/>
          </p:nvPr>
        </p:nvSpPr>
        <p:spPr>
          <a:xfrm>
            <a:off x="3362325" y="456422"/>
            <a:ext cx="5040300" cy="583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2"/>
              </a:buClr>
              <a:buSzPts val="3300"/>
              <a:buFont typeface="Proxima Nova"/>
              <a:buNone/>
            </a:pPr>
            <a:r>
              <a:rPr lang="sl" sz="3000" b="1" i="0" u="none" baseline="0">
                <a:solidFill>
                  <a:srgbClr val="FFFFFF"/>
                </a:solidFill>
                <a:latin typeface="Proxima Nova"/>
                <a:ea typeface="Proxima Nova"/>
                <a:cs typeface="Proxima Nova"/>
                <a:sym typeface="Proxima Nova"/>
              </a:rPr>
              <a:t>STORMBORN </a:t>
            </a:r>
            <a:endParaRPr sz="2400">
              <a:solidFill>
                <a:srgbClr val="FFFFFF"/>
              </a:solidFill>
              <a:latin typeface="Proxima Nova"/>
              <a:ea typeface="Proxima Nova"/>
              <a:cs typeface="Proxima Nova"/>
              <a:sym typeface="Proxima Nova"/>
            </a:endParaRPr>
          </a:p>
        </p:txBody>
      </p:sp>
      <p:sp>
        <p:nvSpPr>
          <p:cNvPr id="715" name="Google Shape;715;p79"/>
          <p:cNvSpPr txBox="1"/>
          <p:nvPr/>
        </p:nvSpPr>
        <p:spPr>
          <a:xfrm>
            <a:off x="3980350" y="1193650"/>
            <a:ext cx="4626300" cy="10575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rgbClr val="92D050"/>
              </a:buClr>
              <a:buSzPts val="1600"/>
              <a:buFont typeface="Arial"/>
              <a:buNone/>
            </a:pPr>
            <a:endParaRPr>
              <a:solidFill>
                <a:srgbClr val="434343"/>
              </a:solidFill>
            </a:endParaRPr>
          </a:p>
          <a:p>
            <a:pPr marL="0" lvl="0" indent="0" algn="l" rtl="0">
              <a:lnSpc>
                <a:spcPct val="90000"/>
              </a:lnSpc>
              <a:spcBef>
                <a:spcPts val="1000"/>
              </a:spcBef>
              <a:spcAft>
                <a:spcPts val="0"/>
              </a:spcAft>
              <a:buClr>
                <a:schemeClr val="dk1"/>
              </a:buClr>
              <a:buSzPts val="1500"/>
              <a:buFont typeface="Arial"/>
              <a:buNone/>
            </a:pPr>
            <a:endParaRPr sz="1600" b="1">
              <a:solidFill>
                <a:srgbClr val="434343"/>
              </a:solidFill>
              <a:latin typeface="Proxima Nova"/>
              <a:ea typeface="Proxima Nova"/>
              <a:cs typeface="Proxima Nova"/>
              <a:sym typeface="Proxima Nova"/>
            </a:endParaRPr>
          </a:p>
        </p:txBody>
      </p:sp>
      <p:sp>
        <p:nvSpPr>
          <p:cNvPr id="716" name="Google Shape;716;p79"/>
          <p:cNvSpPr txBox="1"/>
          <p:nvPr/>
        </p:nvSpPr>
        <p:spPr>
          <a:xfrm>
            <a:off x="6242349" y="37543"/>
            <a:ext cx="2831700" cy="36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sl" sz="1800" b="1" i="0" u="none" baseline="0">
                <a:solidFill>
                  <a:srgbClr val="FFFFFF"/>
                </a:solidFill>
                <a:latin typeface="Proxima Nova"/>
                <a:ea typeface="Proxima Nova"/>
                <a:cs typeface="Proxima Nova"/>
                <a:sym typeface="Proxima Nova"/>
              </a:rPr>
              <a:t>k</a:t>
            </a:r>
            <a:r>
              <a:rPr lang="sl" sz="1800" b="1" i="0" u="none" strike="noStrike" cap="none" baseline="0">
                <a:solidFill>
                  <a:srgbClr val="FFFFFF"/>
                </a:solidFill>
                <a:latin typeface="Proxima Nova"/>
                <a:ea typeface="Proxima Nova"/>
                <a:cs typeface="Proxima Nova"/>
                <a:sym typeface="Proxima Nova"/>
              </a:rPr>
              <a:t>ljučne </a:t>
            </a:r>
            <a:r>
              <a:rPr lang="sl" sz="1800" b="1" i="0" u="none" baseline="0">
                <a:solidFill>
                  <a:srgbClr val="FFFFFF"/>
                </a:solidFill>
                <a:latin typeface="Proxima Nova"/>
                <a:ea typeface="Proxima Nova"/>
                <a:cs typeface="Proxima Nova"/>
                <a:sym typeface="Proxima Nova"/>
              </a:rPr>
              <a:t>p</a:t>
            </a:r>
            <a:r>
              <a:rPr lang="sl" sz="1800" b="1" i="0" u="none" strike="noStrike" cap="none" baseline="0">
                <a:solidFill>
                  <a:srgbClr val="FFFFFF"/>
                </a:solidFill>
                <a:latin typeface="Proxima Nova"/>
                <a:ea typeface="Proxima Nova"/>
                <a:cs typeface="Proxima Nova"/>
                <a:sym typeface="Proxima Nova"/>
              </a:rPr>
              <a:t>remiere</a:t>
            </a:r>
            <a:endParaRPr>
              <a:solidFill>
                <a:srgbClr val="FFFFFF"/>
              </a:solidFill>
            </a:endParaRPr>
          </a:p>
        </p:txBody>
      </p:sp>
      <p:pic>
        <p:nvPicPr>
          <p:cNvPr id="717" name="Google Shape;717;p79">
            <a:hlinkClick r:id="rId6"/>
          </p:cNvPr>
          <p:cNvPicPr preferRelativeResize="0"/>
          <p:nvPr/>
        </p:nvPicPr>
        <p:blipFill rotWithShape="1">
          <a:blip r:embed="rId7">
            <a:alphaModFix/>
          </a:blip>
          <a:srcRect l="31205" t="17701" r="32458" b="17881"/>
          <a:stretch/>
        </p:blipFill>
        <p:spPr>
          <a:xfrm>
            <a:off x="1490075" y="2240280"/>
            <a:ext cx="667848" cy="665974"/>
          </a:xfrm>
          <a:prstGeom prst="rect">
            <a:avLst/>
          </a:prstGeom>
          <a:noFill/>
          <a:ln>
            <a:noFill/>
          </a:ln>
        </p:spPr>
      </p:pic>
      <p:sp>
        <p:nvSpPr>
          <p:cNvPr id="718" name="Google Shape;718;p79"/>
          <p:cNvSpPr txBox="1">
            <a:spLocks noGrp="1"/>
          </p:cNvSpPr>
          <p:nvPr>
            <p:ph type="body" idx="1"/>
          </p:nvPr>
        </p:nvSpPr>
        <p:spPr>
          <a:xfrm>
            <a:off x="3980350" y="1517904"/>
            <a:ext cx="4833000" cy="1637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500"/>
              <a:buFont typeface="Arial"/>
              <a:buNone/>
            </a:pPr>
            <a:r>
              <a:rPr lang="sl" sz="1300" b="1" i="0" u="none" baseline="0">
                <a:solidFill>
                  <a:srgbClr val="CF4520"/>
                </a:solidFill>
                <a:latin typeface="Proxima Nova"/>
                <a:ea typeface="Proxima Nova"/>
                <a:cs typeface="Proxima Nova"/>
                <a:sym typeface="Proxima Nova"/>
              </a:rPr>
              <a:t>Pripoveduje dobitnik zlatega globusa Ewan McGregor</a:t>
            </a:r>
            <a:endParaRPr sz="1300" b="1">
              <a:solidFill>
                <a:srgbClr val="CF4520"/>
              </a:solidFill>
              <a:latin typeface="Proxima Nova"/>
              <a:ea typeface="Proxima Nova"/>
              <a:cs typeface="Proxima Nova"/>
              <a:sym typeface="Proxima Nova"/>
            </a:endParaRPr>
          </a:p>
          <a:p>
            <a:pPr marL="0" lvl="0" indent="0" algn="l" rtl="0">
              <a:lnSpc>
                <a:spcPct val="100000"/>
              </a:lnSpc>
              <a:spcBef>
                <a:spcPts val="1600"/>
              </a:spcBef>
              <a:spcAft>
                <a:spcPts val="1600"/>
              </a:spcAft>
              <a:buClr>
                <a:schemeClr val="dk1"/>
              </a:buClr>
              <a:buSzPts val="1500"/>
              <a:buNone/>
            </a:pPr>
            <a:r>
              <a:rPr lang="sl" sz="1200" b="0" i="0" u="none" baseline="0">
                <a:solidFill>
                  <a:srgbClr val="434343"/>
                </a:solidFill>
                <a:latin typeface="Proxima Nova"/>
                <a:ea typeface="Proxima Nova"/>
                <a:cs typeface="Proxima Nova"/>
                <a:sym typeface="Proxima Nova"/>
              </a:rPr>
              <a:t>Serija Stormborn je dramatična trilogija, posneta na Norveškem, Škotskem in Islandiji, ki pripoveduje zgodbo o eni sezoni razmnoževanja v divjih severnih deželah. Prvič doslej odkrivamo nežne trenutke povezanih družin vider, njork, polarnih lisic, sivih tjulnjev, ork in severnih jelenov med njihovim preživetjem, kako se borijo in uspevajo v eni najbolj divjih in osupljivih pokrajin na Zemlji.</a:t>
            </a:r>
            <a:endParaRPr sz="1200">
              <a:solidFill>
                <a:srgbClr val="434343"/>
              </a:solidFill>
              <a:latin typeface="Proxima Nova"/>
              <a:ea typeface="Proxima Nova"/>
              <a:cs typeface="Proxima Nova"/>
              <a:sym typeface="Proxima Nov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22"/>
        <p:cNvGrpSpPr/>
        <p:nvPr/>
      </p:nvGrpSpPr>
      <p:grpSpPr>
        <a:xfrm>
          <a:off x="0" y="0"/>
          <a:ext cx="0" cy="0"/>
          <a:chOff x="0" y="0"/>
          <a:chExt cx="0" cy="0"/>
        </a:xfrm>
      </p:grpSpPr>
      <p:pic>
        <p:nvPicPr>
          <p:cNvPr id="723" name="Google Shape;723;p80"/>
          <p:cNvPicPr preferRelativeResize="0"/>
          <p:nvPr/>
        </p:nvPicPr>
        <p:blipFill rotWithShape="1">
          <a:blip r:embed="rId4">
            <a:alphaModFix/>
          </a:blip>
          <a:srcRect l="36235" r="16422"/>
          <a:stretch/>
        </p:blipFill>
        <p:spPr>
          <a:xfrm>
            <a:off x="0" y="0"/>
            <a:ext cx="3648000" cy="5143502"/>
          </a:xfrm>
          <a:prstGeom prst="rect">
            <a:avLst/>
          </a:prstGeom>
          <a:noFill/>
          <a:ln>
            <a:noFill/>
          </a:ln>
        </p:spPr>
      </p:pic>
      <p:pic>
        <p:nvPicPr>
          <p:cNvPr id="724" name="Google Shape;724;p80"/>
          <p:cNvPicPr preferRelativeResize="0"/>
          <p:nvPr/>
        </p:nvPicPr>
        <p:blipFill rotWithShape="1">
          <a:blip r:embed="rId5">
            <a:alphaModFix/>
          </a:blip>
          <a:srcRect l="1538" t="43946" r="35902" b="43612"/>
          <a:stretch/>
        </p:blipFill>
        <p:spPr>
          <a:xfrm>
            <a:off x="3190802" y="368075"/>
            <a:ext cx="5953200" cy="665974"/>
          </a:xfrm>
          <a:prstGeom prst="rect">
            <a:avLst/>
          </a:prstGeom>
          <a:noFill/>
          <a:ln>
            <a:noFill/>
          </a:ln>
        </p:spPr>
      </p:pic>
      <p:sp>
        <p:nvSpPr>
          <p:cNvPr id="725" name="Google Shape;725;p80"/>
          <p:cNvSpPr txBox="1">
            <a:spLocks noGrp="1"/>
          </p:cNvSpPr>
          <p:nvPr>
            <p:ph type="title"/>
          </p:nvPr>
        </p:nvSpPr>
        <p:spPr>
          <a:xfrm>
            <a:off x="3362325" y="456425"/>
            <a:ext cx="5869200" cy="583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2"/>
              </a:buClr>
              <a:buSzPts val="3300"/>
              <a:buFont typeface="Proxima Nova"/>
              <a:buNone/>
            </a:pPr>
            <a:r>
              <a:rPr lang="sl" sz="3000" b="1" i="0" u="none" baseline="0">
                <a:solidFill>
                  <a:schemeClr val="lt1"/>
                </a:solidFill>
                <a:latin typeface="Proxima Nova"/>
                <a:ea typeface="Proxima Nova"/>
                <a:cs typeface="Proxima Nova"/>
                <a:sym typeface="Proxima Nova"/>
              </a:rPr>
              <a:t>CHASING THE RAINS</a:t>
            </a:r>
            <a:endParaRPr sz="3000" b="1">
              <a:solidFill>
                <a:srgbClr val="FFFFFF"/>
              </a:solidFill>
              <a:latin typeface="Proxima Nova"/>
              <a:ea typeface="Proxima Nova"/>
              <a:cs typeface="Proxima Nova"/>
              <a:sym typeface="Proxima Nova"/>
            </a:endParaRPr>
          </a:p>
        </p:txBody>
      </p:sp>
      <p:sp>
        <p:nvSpPr>
          <p:cNvPr id="726" name="Google Shape;726;p80"/>
          <p:cNvSpPr txBox="1"/>
          <p:nvPr/>
        </p:nvSpPr>
        <p:spPr>
          <a:xfrm>
            <a:off x="6242349" y="37543"/>
            <a:ext cx="2831700" cy="36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sl" sz="1800" b="1" i="0" u="none" baseline="0">
                <a:solidFill>
                  <a:srgbClr val="FFFFFF"/>
                </a:solidFill>
                <a:latin typeface="Proxima Nova"/>
                <a:ea typeface="Proxima Nova"/>
                <a:cs typeface="Proxima Nova"/>
                <a:sym typeface="Proxima Nova"/>
              </a:rPr>
              <a:t>k</a:t>
            </a:r>
            <a:r>
              <a:rPr lang="sl" sz="1800" b="1" i="0" u="none" strike="noStrike" cap="none" baseline="0">
                <a:solidFill>
                  <a:srgbClr val="FFFFFF"/>
                </a:solidFill>
                <a:latin typeface="Proxima Nova"/>
                <a:ea typeface="Proxima Nova"/>
                <a:cs typeface="Proxima Nova"/>
                <a:sym typeface="Proxima Nova"/>
              </a:rPr>
              <a:t>ljučne </a:t>
            </a:r>
            <a:r>
              <a:rPr lang="sl" sz="1800" b="1" i="0" u="none" baseline="0">
                <a:solidFill>
                  <a:srgbClr val="FFFFFF"/>
                </a:solidFill>
                <a:latin typeface="Proxima Nova"/>
                <a:ea typeface="Proxima Nova"/>
                <a:cs typeface="Proxima Nova"/>
                <a:sym typeface="Proxima Nova"/>
              </a:rPr>
              <a:t>p</a:t>
            </a:r>
            <a:r>
              <a:rPr lang="sl" sz="1800" b="1" i="0" u="none" strike="noStrike" cap="none" baseline="0">
                <a:solidFill>
                  <a:srgbClr val="FFFFFF"/>
                </a:solidFill>
                <a:latin typeface="Proxima Nova"/>
                <a:ea typeface="Proxima Nova"/>
                <a:cs typeface="Proxima Nova"/>
                <a:sym typeface="Proxima Nova"/>
              </a:rPr>
              <a:t>remiere</a:t>
            </a:r>
            <a:endParaRPr>
              <a:solidFill>
                <a:srgbClr val="FFFFFF"/>
              </a:solidFill>
            </a:endParaRPr>
          </a:p>
        </p:txBody>
      </p:sp>
      <p:sp>
        <p:nvSpPr>
          <p:cNvPr id="727" name="Google Shape;727;p80"/>
          <p:cNvSpPr txBox="1">
            <a:spLocks noGrp="1"/>
          </p:cNvSpPr>
          <p:nvPr>
            <p:ph type="body" idx="1"/>
          </p:nvPr>
        </p:nvSpPr>
        <p:spPr>
          <a:xfrm>
            <a:off x="3880425" y="1045987"/>
            <a:ext cx="4833000" cy="1359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500"/>
              <a:buFont typeface="Arial"/>
              <a:buNone/>
            </a:pPr>
            <a:r>
              <a:rPr lang="sl" sz="1300" b="1" i="0" u="none" baseline="0" dirty="0">
                <a:solidFill>
                  <a:srgbClr val="CF4520"/>
                </a:solidFill>
                <a:latin typeface="Proxima Nova"/>
                <a:ea typeface="Proxima Nova"/>
                <a:cs typeface="Proxima Nova"/>
                <a:sym typeface="Proxima Nova"/>
              </a:rPr>
              <a:t>Pripoveduje Adjoa Andoh (»Lady Danbury«) iz slovite serije Bridgerton </a:t>
            </a:r>
            <a:endParaRPr sz="1300" b="1" dirty="0">
              <a:solidFill>
                <a:srgbClr val="CF4520"/>
              </a:solidFill>
              <a:latin typeface="Proxima Nova"/>
              <a:ea typeface="Proxima Nova"/>
              <a:cs typeface="Proxima Nova"/>
              <a:sym typeface="Proxima Nova"/>
            </a:endParaRPr>
          </a:p>
          <a:p>
            <a:pPr marL="0" lvl="0" indent="0" algn="l" rtl="0">
              <a:lnSpc>
                <a:spcPct val="100000"/>
              </a:lnSpc>
              <a:spcBef>
                <a:spcPts val="1600"/>
              </a:spcBef>
              <a:spcAft>
                <a:spcPts val="0"/>
              </a:spcAft>
              <a:buClr>
                <a:schemeClr val="dk1"/>
              </a:buClr>
              <a:buSzPts val="1400"/>
              <a:buFont typeface="Arial"/>
              <a:buNone/>
            </a:pPr>
            <a:r>
              <a:rPr lang="sl" sz="1200" b="0" i="0" u="none" baseline="0" dirty="0">
                <a:solidFill>
                  <a:srgbClr val="434343"/>
                </a:solidFill>
                <a:latin typeface="Proxima Nova"/>
                <a:ea typeface="Proxima Nova"/>
                <a:cs typeface="Proxima Nova"/>
                <a:sym typeface="Proxima Nova"/>
              </a:rPr>
              <a:t>Na obrobju Velikega tektonskega jarka, za nazobčanimi vrhovi gore Mount Kenya leži ena najbolj neokrnjenih afriških divjin – velika pašna območj</a:t>
            </a:r>
            <a:r>
              <a:rPr lang="en-US" sz="1200" b="0" i="0" u="none" baseline="0" dirty="0">
                <a:solidFill>
                  <a:srgbClr val="434343"/>
                </a:solidFill>
                <a:latin typeface="Proxima Nova"/>
                <a:ea typeface="Proxima Nova"/>
                <a:cs typeface="Proxima Nova"/>
                <a:sym typeface="Proxima Nova"/>
              </a:rPr>
              <a:t>a</a:t>
            </a:r>
            <a:r>
              <a:rPr lang="sl" sz="1200" b="0" i="0" u="none" baseline="0" dirty="0">
                <a:solidFill>
                  <a:srgbClr val="434343"/>
                </a:solidFill>
                <a:latin typeface="Proxima Nova"/>
                <a:ea typeface="Proxima Nova"/>
                <a:cs typeface="Proxima Nova"/>
                <a:sym typeface="Proxima Nova"/>
              </a:rPr>
              <a:t> severa. To je eden najbolj sušnih, a hkrati najbolj rodovitnih delov vzhodne Afrike. Tukaj vse življenje pleše v ritmu deževja in se ravna po reki, suši in nalivu.</a:t>
            </a:r>
            <a:endParaRPr sz="1200" dirty="0">
              <a:solidFill>
                <a:srgbClr val="434343"/>
              </a:solidFill>
              <a:latin typeface="Proxima Nova"/>
              <a:ea typeface="Proxima Nova"/>
              <a:cs typeface="Proxima Nova"/>
              <a:sym typeface="Proxima Nova"/>
            </a:endParaRPr>
          </a:p>
        </p:txBody>
      </p:sp>
      <p:pic>
        <p:nvPicPr>
          <p:cNvPr id="728" name="Google Shape;728;p80">
            <a:hlinkClick r:id="rId6"/>
          </p:cNvPr>
          <p:cNvPicPr preferRelativeResize="0"/>
          <p:nvPr/>
        </p:nvPicPr>
        <p:blipFill rotWithShape="1">
          <a:blip r:embed="rId7">
            <a:alphaModFix/>
          </a:blip>
          <a:srcRect l="31205" t="17701" r="32458" b="17881"/>
          <a:stretch/>
        </p:blipFill>
        <p:spPr>
          <a:xfrm>
            <a:off x="1490075" y="2240280"/>
            <a:ext cx="667848" cy="665974"/>
          </a:xfrm>
          <a:prstGeom prst="rect">
            <a:avLst/>
          </a:prstGeom>
          <a:noFill/>
          <a:ln>
            <a:noFill/>
          </a:ln>
        </p:spPr>
      </p:pic>
      <p:sp>
        <p:nvSpPr>
          <p:cNvPr id="729" name="Google Shape;729;p80"/>
          <p:cNvSpPr txBox="1">
            <a:spLocks noGrp="1"/>
          </p:cNvSpPr>
          <p:nvPr>
            <p:ph type="body" idx="1"/>
          </p:nvPr>
        </p:nvSpPr>
        <p:spPr>
          <a:xfrm>
            <a:off x="3977401" y="2811907"/>
            <a:ext cx="4837200" cy="1413900"/>
          </a:xfrm>
          <a:prstGeom prst="rect">
            <a:avLst/>
          </a:prstGeom>
          <a:noFill/>
          <a:ln>
            <a:noFill/>
          </a:ln>
        </p:spPr>
        <p:txBody>
          <a:bodyPr spcFirstLastPara="1" wrap="square" lIns="91425" tIns="45700" rIns="91425" bIns="45700" anchor="t" anchorCtr="0">
            <a:noAutofit/>
          </a:bodyPr>
          <a:lstStyle/>
          <a:p>
            <a:pPr marL="342900" lvl="0" indent="-304800" algn="l" rtl="0">
              <a:lnSpc>
                <a:spcPct val="100000"/>
              </a:lnSpc>
              <a:spcBef>
                <a:spcPts val="0"/>
              </a:spcBef>
              <a:spcAft>
                <a:spcPts val="0"/>
              </a:spcAft>
              <a:buClr>
                <a:srgbClr val="434343"/>
              </a:buClr>
              <a:buSzPts val="1200"/>
              <a:buFont typeface="Proxima Nova"/>
              <a:buChar char="●"/>
            </a:pPr>
            <a:r>
              <a:rPr lang="sl" sz="1200" b="0" i="0" u="none" baseline="0" dirty="0">
                <a:solidFill>
                  <a:srgbClr val="434343"/>
                </a:solidFill>
                <a:latin typeface="Proxima Nova"/>
                <a:ea typeface="Proxima Nova"/>
                <a:cs typeface="Proxima Nova"/>
                <a:sym typeface="Proxima Nova"/>
              </a:rPr>
              <a:t>Vrhunska naravoslovna drama, ki je bila posebej posneta in producirana v obdobju dveh let.</a:t>
            </a:r>
            <a:endParaRPr sz="1200" dirty="0">
              <a:solidFill>
                <a:srgbClr val="434343"/>
              </a:solidFill>
              <a:latin typeface="Proxima Nova"/>
              <a:ea typeface="Proxima Nova"/>
              <a:cs typeface="Proxima Nova"/>
              <a:sym typeface="Proxima Nova"/>
            </a:endParaRPr>
          </a:p>
          <a:p>
            <a:pPr marL="342900" lvl="0" indent="-304800" algn="l" rtl="0">
              <a:lnSpc>
                <a:spcPct val="100000"/>
              </a:lnSpc>
              <a:spcBef>
                <a:spcPts val="600"/>
              </a:spcBef>
              <a:spcAft>
                <a:spcPts val="0"/>
              </a:spcAft>
              <a:buClr>
                <a:srgbClr val="434343"/>
              </a:buClr>
              <a:buSzPts val="1200"/>
              <a:buFont typeface="Proxima Nova"/>
              <a:buChar char="●"/>
            </a:pPr>
            <a:r>
              <a:rPr lang="sl" sz="1200" b="0" i="0" u="none" baseline="0" dirty="0">
                <a:solidFill>
                  <a:srgbClr val="434343"/>
                </a:solidFill>
                <a:latin typeface="Proxima Nova"/>
                <a:ea typeface="Proxima Nova"/>
                <a:cs typeface="Proxima Nova"/>
                <a:sym typeface="Proxima Nova"/>
              </a:rPr>
              <a:t>Pripoved, vredna maratonskega ogleda, s karizmatičnimi in ikoničnimi živalskimi liki, ki jih bodo gledalci spremljali v vseh epizodah.</a:t>
            </a:r>
            <a:endParaRPr sz="1200" dirty="0">
              <a:solidFill>
                <a:srgbClr val="434343"/>
              </a:solidFill>
              <a:latin typeface="Proxima Nova"/>
              <a:ea typeface="Proxima Nova"/>
              <a:cs typeface="Proxima Nova"/>
              <a:sym typeface="Proxima Nova"/>
            </a:endParaRPr>
          </a:p>
          <a:p>
            <a:pPr marL="342900" lvl="0" indent="-304800" algn="l" rtl="0">
              <a:lnSpc>
                <a:spcPct val="100000"/>
              </a:lnSpc>
              <a:spcBef>
                <a:spcPts val="600"/>
              </a:spcBef>
              <a:spcAft>
                <a:spcPts val="0"/>
              </a:spcAft>
              <a:buClr>
                <a:srgbClr val="434343"/>
              </a:buClr>
              <a:buSzPts val="1200"/>
              <a:buFont typeface="Proxima Nova"/>
              <a:buChar char="●"/>
            </a:pPr>
            <a:r>
              <a:rPr lang="sl" sz="1200" b="0" i="0" u="none" baseline="0" dirty="0">
                <a:solidFill>
                  <a:srgbClr val="434343"/>
                </a:solidFill>
                <a:latin typeface="Proxima Nova"/>
                <a:ea typeface="Proxima Nova"/>
                <a:cs typeface="Proxima Nova"/>
                <a:sym typeface="Proxima Nova"/>
              </a:rPr>
              <a:t>Pripoveduje Adjoa Andoh, ki smo jo nazadnje videli kot lady Danbury v Netflixovi uspešnici </a:t>
            </a:r>
            <a:r>
              <a:rPr lang="sl" sz="1200" b="0" i="1" u="none" baseline="0" dirty="0">
                <a:solidFill>
                  <a:srgbClr val="434343"/>
                </a:solidFill>
                <a:latin typeface="Proxima Nova"/>
                <a:ea typeface="Proxima Nova"/>
                <a:cs typeface="Proxima Nova"/>
                <a:sym typeface="Proxima Nova"/>
              </a:rPr>
              <a:t>Bridgerton</a:t>
            </a:r>
            <a:r>
              <a:rPr lang="sl" sz="1200" b="0" i="0" u="none" baseline="0" dirty="0">
                <a:solidFill>
                  <a:srgbClr val="434343"/>
                </a:solidFill>
                <a:latin typeface="Proxima Nova"/>
                <a:ea typeface="Proxima Nova"/>
                <a:cs typeface="Proxima Nova"/>
                <a:sym typeface="Proxima Nova"/>
              </a:rPr>
              <a:t>.</a:t>
            </a:r>
            <a:endParaRPr sz="1200" dirty="0">
              <a:solidFill>
                <a:srgbClr val="434343"/>
              </a:solidFill>
              <a:latin typeface="Proxima Nova"/>
              <a:ea typeface="Proxima Nova"/>
              <a:cs typeface="Proxima Nova"/>
              <a:sym typeface="Proxima Nova"/>
            </a:endParaRPr>
          </a:p>
          <a:p>
            <a:pPr marL="342900" lvl="0" indent="-304800" algn="l" rtl="0">
              <a:lnSpc>
                <a:spcPct val="100000"/>
              </a:lnSpc>
              <a:spcBef>
                <a:spcPts val="600"/>
              </a:spcBef>
              <a:spcAft>
                <a:spcPts val="600"/>
              </a:spcAft>
              <a:buClr>
                <a:srgbClr val="434343"/>
              </a:buClr>
              <a:buSzPts val="1200"/>
              <a:buFont typeface="Proxima Nova"/>
              <a:buChar char="●"/>
            </a:pPr>
            <a:r>
              <a:rPr lang="sl" sz="1200" b="0" i="0" u="none" baseline="0" dirty="0">
                <a:solidFill>
                  <a:srgbClr val="434343"/>
                </a:solidFill>
                <a:latin typeface="Proxima Nova"/>
                <a:ea typeface="Proxima Nova"/>
                <a:cs typeface="Proxima Nova"/>
                <a:sym typeface="Proxima Nova"/>
              </a:rPr>
              <a:t>Osupljiva izvirna glasba, ki jo je ustvaril Fraser Purdie.</a:t>
            </a:r>
            <a:endParaRPr sz="1200" dirty="0">
              <a:solidFill>
                <a:srgbClr val="434343"/>
              </a:solidFill>
              <a:latin typeface="Proxima Nova"/>
              <a:ea typeface="Proxima Nova"/>
              <a:cs typeface="Proxima Nova"/>
              <a:sym typeface="Proxima Nova"/>
            </a:endParaRPr>
          </a:p>
        </p:txBody>
      </p:sp>
      <p:pic>
        <p:nvPicPr>
          <p:cNvPr id="730" name="Google Shape;730;p80"/>
          <p:cNvPicPr preferRelativeResize="0"/>
          <p:nvPr/>
        </p:nvPicPr>
        <p:blipFill>
          <a:blip r:embed="rId8">
            <a:alphaModFix/>
          </a:blip>
          <a:stretch>
            <a:fillRect/>
          </a:stretch>
        </p:blipFill>
        <p:spPr>
          <a:xfrm>
            <a:off x="204100" y="205677"/>
            <a:ext cx="1407174" cy="41498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4"/>
        <p:cNvGrpSpPr/>
        <p:nvPr/>
      </p:nvGrpSpPr>
      <p:grpSpPr>
        <a:xfrm>
          <a:off x="0" y="0"/>
          <a:ext cx="0" cy="0"/>
          <a:chOff x="0" y="0"/>
          <a:chExt cx="0" cy="0"/>
        </a:xfrm>
      </p:grpSpPr>
      <p:sp>
        <p:nvSpPr>
          <p:cNvPr id="735" name="Google Shape;735;p81"/>
          <p:cNvSpPr/>
          <p:nvPr/>
        </p:nvSpPr>
        <p:spPr>
          <a:xfrm>
            <a:off x="0" y="0"/>
            <a:ext cx="3648600" cy="51480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81"/>
          <p:cNvSpPr/>
          <p:nvPr/>
        </p:nvSpPr>
        <p:spPr>
          <a:xfrm>
            <a:off x="-20400" y="125"/>
            <a:ext cx="3673800" cy="5143500"/>
          </a:xfrm>
          <a:prstGeom prst="rect">
            <a:avLst/>
          </a:prstGeom>
          <a:solidFill>
            <a:srgbClr val="D9D9D9"/>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737" name="Google Shape;737;p81"/>
          <p:cNvPicPr preferRelativeResize="0"/>
          <p:nvPr/>
        </p:nvPicPr>
        <p:blipFill rotWithShape="1">
          <a:blip r:embed="rId4">
            <a:alphaModFix/>
          </a:blip>
          <a:srcRect l="28155" r="29435"/>
          <a:stretch/>
        </p:blipFill>
        <p:spPr>
          <a:xfrm>
            <a:off x="-20400" y="0"/>
            <a:ext cx="3673800" cy="5143501"/>
          </a:xfrm>
          <a:prstGeom prst="rect">
            <a:avLst/>
          </a:prstGeom>
          <a:noFill/>
          <a:ln>
            <a:noFill/>
          </a:ln>
        </p:spPr>
      </p:pic>
      <p:pic>
        <p:nvPicPr>
          <p:cNvPr id="738" name="Google Shape;738;p81"/>
          <p:cNvPicPr preferRelativeResize="0"/>
          <p:nvPr/>
        </p:nvPicPr>
        <p:blipFill rotWithShape="1">
          <a:blip r:embed="rId5">
            <a:alphaModFix/>
          </a:blip>
          <a:srcRect l="1538" t="43946" r="35902" b="43612"/>
          <a:stretch/>
        </p:blipFill>
        <p:spPr>
          <a:xfrm>
            <a:off x="3190802" y="368075"/>
            <a:ext cx="5953200" cy="665974"/>
          </a:xfrm>
          <a:prstGeom prst="rect">
            <a:avLst/>
          </a:prstGeom>
          <a:noFill/>
          <a:ln>
            <a:noFill/>
          </a:ln>
        </p:spPr>
      </p:pic>
      <p:sp>
        <p:nvSpPr>
          <p:cNvPr id="739" name="Google Shape;739;p81"/>
          <p:cNvSpPr txBox="1">
            <a:spLocks noGrp="1"/>
          </p:cNvSpPr>
          <p:nvPr>
            <p:ph type="title"/>
          </p:nvPr>
        </p:nvSpPr>
        <p:spPr>
          <a:xfrm>
            <a:off x="3362325" y="456425"/>
            <a:ext cx="5869200" cy="583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2"/>
              </a:buClr>
              <a:buSzPts val="3300"/>
              <a:buFont typeface="Proxima Nova"/>
              <a:buNone/>
            </a:pPr>
            <a:r>
              <a:rPr lang="sl" sz="3000" b="1" i="0" u="none" baseline="0">
                <a:solidFill>
                  <a:srgbClr val="FFFFFF"/>
                </a:solidFill>
                <a:latin typeface="Proxima Nova"/>
                <a:ea typeface="Proxima Nova"/>
                <a:cs typeface="Proxima Nova"/>
                <a:sym typeface="Proxima Nova"/>
              </a:rPr>
              <a:t>GLADIATORS</a:t>
            </a:r>
            <a:endParaRPr sz="2400">
              <a:solidFill>
                <a:srgbClr val="FFFFFF"/>
              </a:solidFill>
              <a:latin typeface="Proxima Nova"/>
              <a:ea typeface="Proxima Nova"/>
              <a:cs typeface="Proxima Nova"/>
              <a:sym typeface="Proxima Nova"/>
            </a:endParaRPr>
          </a:p>
        </p:txBody>
      </p:sp>
      <p:sp>
        <p:nvSpPr>
          <p:cNvPr id="740" name="Google Shape;740;p81"/>
          <p:cNvSpPr txBox="1">
            <a:spLocks noGrp="1"/>
          </p:cNvSpPr>
          <p:nvPr>
            <p:ph type="body" idx="1"/>
          </p:nvPr>
        </p:nvSpPr>
        <p:spPr>
          <a:xfrm>
            <a:off x="3980350" y="1514000"/>
            <a:ext cx="4833000" cy="1165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sl" sz="1300" b="1" i="0" u="none" baseline="0" dirty="0">
                <a:solidFill>
                  <a:srgbClr val="DE5324"/>
                </a:solidFill>
                <a:latin typeface="Proxima Nova"/>
                <a:ea typeface="Proxima Nova"/>
                <a:cs typeface="Proxima Nova"/>
                <a:sym typeface="Proxima Nova"/>
              </a:rPr>
              <a:t>Serija z nagrado Emmy in BAFTA nagrajene producentske hiše Talesmith</a:t>
            </a:r>
            <a:endParaRPr sz="1300" b="1" dirty="0">
              <a:solidFill>
                <a:srgbClr val="DE5324"/>
              </a:solidFill>
              <a:latin typeface="Proxima Nova"/>
              <a:ea typeface="Proxima Nova"/>
              <a:cs typeface="Proxima Nova"/>
              <a:sym typeface="Proxima Nova"/>
            </a:endParaRPr>
          </a:p>
          <a:p>
            <a:pPr marL="0" lvl="0" indent="0" algn="l" rtl="0">
              <a:lnSpc>
                <a:spcPct val="100000"/>
              </a:lnSpc>
              <a:spcBef>
                <a:spcPts val="0"/>
              </a:spcBef>
              <a:spcAft>
                <a:spcPts val="0"/>
              </a:spcAft>
              <a:buClr>
                <a:schemeClr val="dk1"/>
              </a:buClr>
              <a:buSzPts val="1400"/>
              <a:buFont typeface="Arial"/>
              <a:buNone/>
            </a:pPr>
            <a:endParaRPr sz="1200" dirty="0">
              <a:solidFill>
                <a:srgbClr val="434343"/>
              </a:solidFill>
              <a:latin typeface="Proxima Nova"/>
              <a:ea typeface="Proxima Nova"/>
              <a:cs typeface="Proxima Nova"/>
              <a:sym typeface="Proxima Nova"/>
            </a:endParaRPr>
          </a:p>
          <a:p>
            <a:pPr marL="0" lvl="0" indent="0" algn="l" rtl="0">
              <a:lnSpc>
                <a:spcPct val="100000"/>
              </a:lnSpc>
              <a:spcBef>
                <a:spcPts val="0"/>
              </a:spcBef>
              <a:spcAft>
                <a:spcPts val="0"/>
              </a:spcAft>
              <a:buClr>
                <a:schemeClr val="dk1"/>
              </a:buClr>
              <a:buSzPts val="1400"/>
              <a:buFont typeface="Arial"/>
              <a:buNone/>
            </a:pPr>
            <a:r>
              <a:rPr lang="sl" sz="1200" b="0" i="0" u="none" baseline="0" dirty="0">
                <a:solidFill>
                  <a:srgbClr val="434343"/>
                </a:solidFill>
                <a:latin typeface="Proxima Nova"/>
                <a:ea typeface="Proxima Nova"/>
                <a:cs typeface="Proxima Nova"/>
                <a:sym typeface="Proxima Nova"/>
              </a:rPr>
              <a:t>Gladiator je vznemirljiva serija o drami na življenje in smrt, ki se odvija med največjimi rivali živalskega kraljestva. Vsaka epizoda se odvija na drugem divjem prizorišču, od puščave do Skalnega gorovja, Serengetija in deževnega gozda v Belizeju. V vsaki zgodbi gre za veliko več kot le za boj. </a:t>
            </a:r>
            <a:r>
              <a:rPr lang="sl-SI" sz="1200" b="0" i="0" u="none" baseline="0" dirty="0">
                <a:solidFill>
                  <a:srgbClr val="434343"/>
                </a:solidFill>
                <a:latin typeface="Proxima Nova"/>
                <a:ea typeface="Proxima Nova"/>
                <a:cs typeface="Proxima Nova"/>
                <a:sym typeface="Proxima Nova"/>
              </a:rPr>
              <a:t>Zgodbe</a:t>
            </a:r>
            <a:r>
              <a:rPr lang="en-US" sz="1200" b="0" i="0" u="none" baseline="0" dirty="0">
                <a:solidFill>
                  <a:srgbClr val="434343"/>
                </a:solidFill>
                <a:latin typeface="Proxima Nova"/>
                <a:ea typeface="Proxima Nova"/>
                <a:cs typeface="Proxima Nova"/>
                <a:sym typeface="Proxima Nova"/>
              </a:rPr>
              <a:t> s</a:t>
            </a:r>
            <a:r>
              <a:rPr lang="sl" sz="1200" b="0" i="0" u="none" baseline="0" dirty="0">
                <a:solidFill>
                  <a:srgbClr val="434343"/>
                </a:solidFill>
                <a:latin typeface="Proxima Nova"/>
                <a:ea typeface="Proxima Nova"/>
                <a:cs typeface="Proxima Nova"/>
                <a:sym typeface="Proxima Nova"/>
              </a:rPr>
              <a:t>o polne razlag in konteksta, ki razkrivajo skrivnosti vsakega ekosistema. Vsaka bitka je razčlenjena korak za korakom, kar v izjemno upočasnjenem poteku razkriva trenutke ne videnega poguma naši</a:t>
            </a:r>
            <a:r>
              <a:rPr lang="en-US" sz="1200" b="0" i="0" u="none" baseline="0" dirty="0">
                <a:solidFill>
                  <a:srgbClr val="434343"/>
                </a:solidFill>
                <a:latin typeface="Proxima Nova"/>
                <a:ea typeface="Proxima Nova"/>
                <a:cs typeface="Proxima Nova"/>
                <a:sym typeface="Proxima Nova"/>
              </a:rPr>
              <a:t>h</a:t>
            </a:r>
            <a:r>
              <a:rPr lang="sl" sz="1200" b="0" i="0" u="none" baseline="0" dirty="0">
                <a:solidFill>
                  <a:srgbClr val="434343"/>
                </a:solidFill>
                <a:latin typeface="Proxima Nova"/>
                <a:ea typeface="Proxima Nova"/>
                <a:cs typeface="Proxima Nova"/>
                <a:sym typeface="Proxima Nova"/>
              </a:rPr>
              <a:t> vrhunski</a:t>
            </a:r>
            <a:r>
              <a:rPr lang="en-US" sz="1200" b="0" i="0" u="none" baseline="0" dirty="0">
                <a:solidFill>
                  <a:srgbClr val="434343"/>
                </a:solidFill>
                <a:latin typeface="Proxima Nova"/>
                <a:ea typeface="Proxima Nova"/>
                <a:cs typeface="Proxima Nova"/>
                <a:sym typeface="Proxima Nova"/>
              </a:rPr>
              <a:t>h</a:t>
            </a:r>
            <a:r>
              <a:rPr lang="sl" sz="1200" b="0" i="0" u="none" baseline="0" dirty="0">
                <a:solidFill>
                  <a:srgbClr val="434343"/>
                </a:solidFill>
                <a:latin typeface="Proxima Nova"/>
                <a:ea typeface="Proxima Nova"/>
                <a:cs typeface="Proxima Nova"/>
                <a:sym typeface="Proxima Nova"/>
              </a:rPr>
              <a:t> borc</a:t>
            </a:r>
            <a:r>
              <a:rPr lang="en-US" sz="1200" dirty="0" err="1">
                <a:solidFill>
                  <a:srgbClr val="434343"/>
                </a:solidFill>
                <a:latin typeface="Proxima Nova"/>
                <a:ea typeface="Proxima Nova"/>
                <a:cs typeface="Proxima Nova"/>
                <a:sym typeface="Proxima Nova"/>
              </a:rPr>
              <a:t>ev</a:t>
            </a:r>
            <a:r>
              <a:rPr lang="sl" sz="1200" b="0" i="0" u="none" baseline="0" dirty="0">
                <a:solidFill>
                  <a:srgbClr val="434343"/>
                </a:solidFill>
                <a:latin typeface="Proxima Nova"/>
                <a:ea typeface="Proxima Nova"/>
                <a:cs typeface="Proxima Nova"/>
                <a:sym typeface="Proxima Nova"/>
              </a:rPr>
              <a:t>. Spremljamo pripravo na bitko, pa tudi njene posledice in si ogledamo uporabo orožja v primerjavi s premetenostjo in pomočnikov v primerjavi z vojskami. Ves čas navijamo za poraženca in čutimo strahospoštovanje do zmagovalca. Naj gre za slona proti nosorogu ali vojskujoč</a:t>
            </a:r>
            <a:r>
              <a:rPr lang="en-US" sz="1200" b="0" i="0" u="none" baseline="0" dirty="0">
                <a:solidFill>
                  <a:srgbClr val="434343"/>
                </a:solidFill>
                <a:latin typeface="Proxima Nova"/>
                <a:ea typeface="Proxima Nova"/>
                <a:cs typeface="Proxima Nova"/>
                <a:sym typeface="Proxima Nova"/>
              </a:rPr>
              <a:t>e</a:t>
            </a:r>
            <a:r>
              <a:rPr lang="sl" sz="1200" b="0" i="0" u="none" baseline="0" dirty="0">
                <a:solidFill>
                  <a:srgbClr val="434343"/>
                </a:solidFill>
                <a:latin typeface="Proxima Nova"/>
                <a:ea typeface="Proxima Nova"/>
                <a:cs typeface="Proxima Nova"/>
                <a:sym typeface="Proxima Nova"/>
              </a:rPr>
              <a:t> tolp</a:t>
            </a:r>
            <a:r>
              <a:rPr lang="en-US" sz="1200" b="0" i="0" u="none" baseline="0" dirty="0">
                <a:solidFill>
                  <a:srgbClr val="434343"/>
                </a:solidFill>
                <a:latin typeface="Proxima Nova"/>
                <a:ea typeface="Proxima Nova"/>
                <a:cs typeface="Proxima Nova"/>
                <a:sym typeface="Proxima Nova"/>
              </a:rPr>
              <a:t>e</a:t>
            </a:r>
            <a:r>
              <a:rPr lang="sl" sz="1200" b="0" i="0" u="none" baseline="0" dirty="0">
                <a:solidFill>
                  <a:srgbClr val="434343"/>
                </a:solidFill>
                <a:latin typeface="Proxima Nova"/>
                <a:ea typeface="Proxima Nova"/>
                <a:cs typeface="Proxima Nova"/>
                <a:sym typeface="Proxima Nova"/>
              </a:rPr>
              <a:t> smrtonosnih pajkov, te naporne bitke določajo prihodnost posameznega ekosistema.</a:t>
            </a:r>
            <a:endParaRPr sz="1200" dirty="0">
              <a:solidFill>
                <a:srgbClr val="434343"/>
              </a:solidFill>
              <a:latin typeface="Proxima Nova"/>
              <a:ea typeface="Proxima Nova"/>
              <a:cs typeface="Proxima Nova"/>
              <a:sym typeface="Proxima Nova"/>
            </a:endParaRPr>
          </a:p>
        </p:txBody>
      </p:sp>
      <p:pic>
        <p:nvPicPr>
          <p:cNvPr id="741" name="Google Shape;741;p81">
            <a:hlinkClick r:id="rId6"/>
          </p:cNvPr>
          <p:cNvPicPr preferRelativeResize="0"/>
          <p:nvPr/>
        </p:nvPicPr>
        <p:blipFill rotWithShape="1">
          <a:blip r:embed="rId7">
            <a:alphaModFix/>
          </a:blip>
          <a:srcRect l="31205" t="17701" r="32458" b="17881"/>
          <a:stretch/>
        </p:blipFill>
        <p:spPr>
          <a:xfrm>
            <a:off x="1490075" y="2240280"/>
            <a:ext cx="667848" cy="665974"/>
          </a:xfrm>
          <a:prstGeom prst="rect">
            <a:avLst/>
          </a:prstGeom>
          <a:noFill/>
          <a:ln>
            <a:noFill/>
          </a:ln>
        </p:spPr>
      </p:pic>
      <p:sp>
        <p:nvSpPr>
          <p:cNvPr id="742" name="Google Shape;742;p81"/>
          <p:cNvSpPr txBox="1"/>
          <p:nvPr/>
        </p:nvSpPr>
        <p:spPr>
          <a:xfrm>
            <a:off x="6242349" y="37543"/>
            <a:ext cx="2831700" cy="36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sl" sz="1800" b="1" i="0" u="none" baseline="0">
                <a:solidFill>
                  <a:srgbClr val="FFFFFF"/>
                </a:solidFill>
                <a:latin typeface="Proxima Nova"/>
                <a:ea typeface="Proxima Nova"/>
                <a:cs typeface="Proxima Nova"/>
                <a:sym typeface="Proxima Nova"/>
              </a:rPr>
              <a:t>k</a:t>
            </a:r>
            <a:r>
              <a:rPr lang="sl" sz="1800" b="1" i="0" u="none" strike="noStrike" cap="none" baseline="0">
                <a:solidFill>
                  <a:srgbClr val="FFFFFF"/>
                </a:solidFill>
                <a:latin typeface="Proxima Nova"/>
                <a:ea typeface="Proxima Nova"/>
                <a:cs typeface="Proxima Nova"/>
                <a:sym typeface="Proxima Nova"/>
              </a:rPr>
              <a:t>ljučne </a:t>
            </a:r>
            <a:r>
              <a:rPr lang="sl" sz="1800" b="1" i="0" u="none" baseline="0">
                <a:solidFill>
                  <a:srgbClr val="FFFFFF"/>
                </a:solidFill>
                <a:latin typeface="Proxima Nova"/>
                <a:ea typeface="Proxima Nova"/>
                <a:cs typeface="Proxima Nova"/>
                <a:sym typeface="Proxima Nova"/>
              </a:rPr>
              <a:t>p</a:t>
            </a:r>
            <a:r>
              <a:rPr lang="sl" sz="1800" b="1" i="0" u="none" strike="noStrike" cap="none" baseline="0">
                <a:solidFill>
                  <a:srgbClr val="FFFFFF"/>
                </a:solidFill>
                <a:latin typeface="Proxima Nova"/>
                <a:ea typeface="Proxima Nova"/>
                <a:cs typeface="Proxima Nova"/>
                <a:sym typeface="Proxima Nova"/>
              </a:rPr>
              <a:t>remiere</a:t>
            </a:r>
            <a:endParaRPr>
              <a:solidFill>
                <a:srgbClr val="FFFFFF"/>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74"/>
        <p:cNvGrpSpPr/>
        <p:nvPr/>
      </p:nvGrpSpPr>
      <p:grpSpPr>
        <a:xfrm>
          <a:off x="0" y="0"/>
          <a:ext cx="0" cy="0"/>
          <a:chOff x="0" y="0"/>
          <a:chExt cx="0" cy="0"/>
        </a:xfrm>
      </p:grpSpPr>
      <p:grpSp>
        <p:nvGrpSpPr>
          <p:cNvPr id="775" name="Google Shape;775;p84"/>
          <p:cNvGrpSpPr/>
          <p:nvPr/>
        </p:nvGrpSpPr>
        <p:grpSpPr>
          <a:xfrm rot="10800000" flipH="1">
            <a:off x="3495559" y="3633923"/>
            <a:ext cx="2903350" cy="515478"/>
            <a:chOff x="1517650" y="1997075"/>
            <a:chExt cx="6934200" cy="1066800"/>
          </a:xfrm>
        </p:grpSpPr>
        <p:sp>
          <p:nvSpPr>
            <p:cNvPr id="776" name="Google Shape;776;p84"/>
            <p:cNvSpPr/>
            <p:nvPr/>
          </p:nvSpPr>
          <p:spPr>
            <a:xfrm flipH="1">
              <a:off x="1517650" y="1997075"/>
              <a:ext cx="6934200" cy="1066800"/>
            </a:xfrm>
            <a:prstGeom prst="round2DiagRect">
              <a:avLst>
                <a:gd name="adj1" fmla="val 50000"/>
                <a:gd name="adj2" fmla="val 0"/>
              </a:avLst>
            </a:prstGeom>
            <a:solidFill>
              <a:srgbClr val="DE5324"/>
            </a:solidFill>
            <a:ln>
              <a:noFill/>
            </a:ln>
          </p:spPr>
          <p:txBody>
            <a:bodyPr spcFirstLastPara="1" wrap="square" lIns="41575" tIns="20775" rIns="41575" bIns="207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Proxima Nova"/>
                <a:ea typeface="Proxima Nova"/>
                <a:cs typeface="Proxima Nova"/>
                <a:sym typeface="Proxima Nova"/>
              </a:endParaRPr>
            </a:p>
          </p:txBody>
        </p:sp>
        <p:sp>
          <p:nvSpPr>
            <p:cNvPr id="777" name="Google Shape;777;p84"/>
            <p:cNvSpPr/>
            <p:nvPr/>
          </p:nvSpPr>
          <p:spPr>
            <a:xfrm>
              <a:off x="1517650" y="1997075"/>
              <a:ext cx="685800" cy="1066800"/>
            </a:xfrm>
            <a:prstGeom prst="rect">
              <a:avLst/>
            </a:prstGeom>
            <a:solidFill>
              <a:srgbClr val="DE5324"/>
            </a:solidFill>
            <a:ln>
              <a:noFill/>
            </a:ln>
          </p:spPr>
          <p:txBody>
            <a:bodyPr spcFirstLastPara="1" wrap="square" lIns="41575" tIns="20775" rIns="41575" bIns="20775"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rgbClr val="FFFFFF"/>
                </a:solidFill>
                <a:latin typeface="Calibri"/>
                <a:ea typeface="Calibri"/>
                <a:cs typeface="Calibri"/>
                <a:sym typeface="Calibri"/>
              </a:endParaRPr>
            </a:p>
          </p:txBody>
        </p:sp>
      </p:grpSp>
      <p:grpSp>
        <p:nvGrpSpPr>
          <p:cNvPr id="778" name="Google Shape;778;p84"/>
          <p:cNvGrpSpPr/>
          <p:nvPr/>
        </p:nvGrpSpPr>
        <p:grpSpPr>
          <a:xfrm flipH="1">
            <a:off x="2630260" y="3633921"/>
            <a:ext cx="2903350" cy="515478"/>
            <a:chOff x="1517650" y="1997075"/>
            <a:chExt cx="6934200" cy="1066800"/>
          </a:xfrm>
        </p:grpSpPr>
        <p:sp>
          <p:nvSpPr>
            <p:cNvPr id="779" name="Google Shape;779;p84"/>
            <p:cNvSpPr/>
            <p:nvPr/>
          </p:nvSpPr>
          <p:spPr>
            <a:xfrm flipH="1">
              <a:off x="1517650" y="1997075"/>
              <a:ext cx="6934200" cy="1066800"/>
            </a:xfrm>
            <a:prstGeom prst="round2DiagRect">
              <a:avLst>
                <a:gd name="adj1" fmla="val 50000"/>
                <a:gd name="adj2" fmla="val 0"/>
              </a:avLst>
            </a:prstGeom>
            <a:solidFill>
              <a:srgbClr val="DE5324"/>
            </a:solidFill>
            <a:ln>
              <a:noFill/>
            </a:ln>
          </p:spPr>
          <p:txBody>
            <a:bodyPr spcFirstLastPara="1" wrap="square" lIns="41575" tIns="20775" rIns="41575" bIns="207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Proxima Nova"/>
                <a:ea typeface="Proxima Nova"/>
                <a:cs typeface="Proxima Nova"/>
                <a:sym typeface="Proxima Nova"/>
              </a:endParaRPr>
            </a:p>
          </p:txBody>
        </p:sp>
        <p:sp>
          <p:nvSpPr>
            <p:cNvPr id="780" name="Google Shape;780;p84"/>
            <p:cNvSpPr/>
            <p:nvPr/>
          </p:nvSpPr>
          <p:spPr>
            <a:xfrm>
              <a:off x="1517650" y="1997075"/>
              <a:ext cx="685800" cy="1066800"/>
            </a:xfrm>
            <a:prstGeom prst="rect">
              <a:avLst/>
            </a:prstGeom>
            <a:solidFill>
              <a:srgbClr val="DE5324"/>
            </a:solidFill>
            <a:ln>
              <a:noFill/>
            </a:ln>
          </p:spPr>
          <p:txBody>
            <a:bodyPr spcFirstLastPara="1" wrap="square" lIns="41575" tIns="20775" rIns="41575" bIns="20775"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rgbClr val="FFFFFF"/>
                </a:solidFill>
                <a:latin typeface="Calibri"/>
                <a:ea typeface="Calibri"/>
                <a:cs typeface="Calibri"/>
                <a:sym typeface="Calibri"/>
              </a:endParaRPr>
            </a:p>
          </p:txBody>
        </p:sp>
      </p:grpSp>
      <p:sp>
        <p:nvSpPr>
          <p:cNvPr id="781" name="Google Shape;781;p84"/>
          <p:cNvSpPr txBox="1"/>
          <p:nvPr/>
        </p:nvSpPr>
        <p:spPr>
          <a:xfrm>
            <a:off x="2630250" y="3553700"/>
            <a:ext cx="3883500" cy="515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sl" sz="3000" b="1" i="0" u="none" baseline="0">
                <a:solidFill>
                  <a:srgbClr val="FFFFFF"/>
                </a:solidFill>
                <a:latin typeface="Proxima Nova"/>
                <a:ea typeface="Proxima Nova"/>
                <a:cs typeface="Proxima Nova"/>
                <a:sym typeface="Proxima Nova"/>
              </a:rPr>
              <a:t>hvala </a:t>
            </a:r>
            <a:r>
              <a:rPr lang="sl" sz="3000" b="1" i="0" u="none" baseline="0">
                <a:solidFill>
                  <a:srgbClr val="FFD520"/>
                </a:solidFill>
                <a:latin typeface="Proxima Nova"/>
                <a:ea typeface="Proxima Nova"/>
                <a:cs typeface="Proxima Nova"/>
                <a:sym typeface="Proxima Nova"/>
              </a:rPr>
              <a:t>vam</a:t>
            </a:r>
            <a:endParaRPr sz="3000" b="1" i="0" u="none" strike="noStrike" cap="none">
              <a:solidFill>
                <a:srgbClr val="FFFFFF"/>
              </a:solidFill>
              <a:latin typeface="Proxima Nova"/>
              <a:ea typeface="Proxima Nova"/>
              <a:cs typeface="Proxima Nova"/>
              <a:sym typeface="Proxima Nov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0"/>
        <p:cNvGrpSpPr/>
        <p:nvPr/>
      </p:nvGrpSpPr>
      <p:grpSpPr>
        <a:xfrm>
          <a:off x="0" y="0"/>
          <a:ext cx="0" cy="0"/>
          <a:chOff x="0" y="0"/>
          <a:chExt cx="0" cy="0"/>
        </a:xfrm>
      </p:grpSpPr>
      <p:cxnSp>
        <p:nvCxnSpPr>
          <p:cNvPr id="271" name="Google Shape;271;p54"/>
          <p:cNvCxnSpPr/>
          <p:nvPr/>
        </p:nvCxnSpPr>
        <p:spPr>
          <a:xfrm rot="10800000" flipH="1">
            <a:off x="698075" y="2179125"/>
            <a:ext cx="8428800" cy="2075400"/>
          </a:xfrm>
          <a:prstGeom prst="straightConnector1">
            <a:avLst/>
          </a:prstGeom>
          <a:noFill/>
          <a:ln w="38100" cap="flat" cmpd="sng">
            <a:solidFill>
              <a:srgbClr val="FFD520"/>
            </a:solidFill>
            <a:prstDash val="solid"/>
            <a:round/>
            <a:headEnd type="none" w="med" len="med"/>
            <a:tailEnd type="triangle" w="med" len="med"/>
          </a:ln>
        </p:spPr>
      </p:cxnSp>
      <p:pic>
        <p:nvPicPr>
          <p:cNvPr id="272" name="Google Shape;272;p54"/>
          <p:cNvPicPr preferRelativeResize="0"/>
          <p:nvPr/>
        </p:nvPicPr>
        <p:blipFill rotWithShape="1">
          <a:blip r:embed="rId4">
            <a:alphaModFix/>
          </a:blip>
          <a:srcRect l="36166" t="43486" r="16685" b="43682"/>
          <a:stretch/>
        </p:blipFill>
        <p:spPr>
          <a:xfrm>
            <a:off x="0" y="676650"/>
            <a:ext cx="4310899" cy="659950"/>
          </a:xfrm>
          <a:prstGeom prst="rect">
            <a:avLst/>
          </a:prstGeom>
          <a:noFill/>
          <a:ln>
            <a:noFill/>
          </a:ln>
        </p:spPr>
      </p:pic>
      <p:sp>
        <p:nvSpPr>
          <p:cNvPr id="273" name="Google Shape;273;p54"/>
          <p:cNvSpPr txBox="1"/>
          <p:nvPr/>
        </p:nvSpPr>
        <p:spPr>
          <a:xfrm>
            <a:off x="517500" y="644625"/>
            <a:ext cx="6789600" cy="521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sl" sz="3300" b="1" i="0" u="none" baseline="0">
                <a:solidFill>
                  <a:srgbClr val="FFFFFF"/>
                </a:solidFill>
                <a:latin typeface="Proxima Nova"/>
                <a:ea typeface="Proxima Nova"/>
                <a:cs typeface="Proxima Nova"/>
                <a:sym typeface="Proxima Nova"/>
              </a:rPr>
              <a:t>naša globalna </a:t>
            </a:r>
            <a:r>
              <a:rPr lang="sl" sz="3300" b="1" i="0" u="none" baseline="0">
                <a:solidFill>
                  <a:srgbClr val="FFD520"/>
                </a:solidFill>
                <a:latin typeface="Proxima Nova"/>
                <a:ea typeface="Proxima Nova"/>
                <a:cs typeface="Proxima Nova"/>
                <a:sym typeface="Proxima Nova"/>
              </a:rPr>
              <a:t>rast</a:t>
            </a:r>
            <a:endParaRPr sz="3300" b="1" i="0" u="none" strike="noStrike" cap="none">
              <a:solidFill>
                <a:srgbClr val="FFD520"/>
              </a:solidFill>
              <a:latin typeface="Proxima Nova"/>
              <a:ea typeface="Proxima Nova"/>
              <a:cs typeface="Proxima Nova"/>
              <a:sym typeface="Proxima Nova"/>
            </a:endParaRPr>
          </a:p>
        </p:txBody>
      </p:sp>
      <p:sp>
        <p:nvSpPr>
          <p:cNvPr id="274" name="Google Shape;274;p54"/>
          <p:cNvSpPr/>
          <p:nvPr/>
        </p:nvSpPr>
        <p:spPr>
          <a:xfrm rot="10800000">
            <a:off x="561327" y="4127045"/>
            <a:ext cx="271500" cy="274200"/>
          </a:xfrm>
          <a:prstGeom prst="ellipse">
            <a:avLst/>
          </a:prstGeom>
          <a:noFill/>
          <a:ln w="12700" cap="flat" cmpd="sng">
            <a:solidFill>
              <a:srgbClr val="FFD5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Proxima Nova"/>
              <a:ea typeface="Proxima Nova"/>
              <a:cs typeface="Proxima Nova"/>
              <a:sym typeface="Proxima Nova"/>
            </a:endParaRPr>
          </a:p>
        </p:txBody>
      </p:sp>
      <p:sp>
        <p:nvSpPr>
          <p:cNvPr id="275" name="Google Shape;275;p54"/>
          <p:cNvSpPr/>
          <p:nvPr/>
        </p:nvSpPr>
        <p:spPr>
          <a:xfrm rot="10800000">
            <a:off x="601896" y="4168106"/>
            <a:ext cx="190200" cy="192000"/>
          </a:xfrm>
          <a:prstGeom prst="ellipse">
            <a:avLst/>
          </a:prstGeom>
          <a:solidFill>
            <a:srgbClr val="FFD520"/>
          </a:solidFill>
          <a:ln w="12700" cap="flat" cmpd="sng">
            <a:solidFill>
              <a:srgbClr val="FFD5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Proxima Nova"/>
              <a:ea typeface="Proxima Nova"/>
              <a:cs typeface="Proxima Nova"/>
              <a:sym typeface="Proxima Nova"/>
            </a:endParaRPr>
          </a:p>
        </p:txBody>
      </p:sp>
      <p:sp>
        <p:nvSpPr>
          <p:cNvPr id="276" name="Google Shape;276;p54"/>
          <p:cNvSpPr/>
          <p:nvPr/>
        </p:nvSpPr>
        <p:spPr>
          <a:xfrm rot="10800000">
            <a:off x="1809139" y="3811695"/>
            <a:ext cx="271500" cy="274200"/>
          </a:xfrm>
          <a:prstGeom prst="ellipse">
            <a:avLst/>
          </a:prstGeom>
          <a:noFill/>
          <a:ln w="12700" cap="flat" cmpd="sng">
            <a:solidFill>
              <a:srgbClr val="FFD5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Proxima Nova"/>
              <a:ea typeface="Proxima Nova"/>
              <a:cs typeface="Proxima Nova"/>
              <a:sym typeface="Proxima Nova"/>
            </a:endParaRPr>
          </a:p>
        </p:txBody>
      </p:sp>
      <p:sp>
        <p:nvSpPr>
          <p:cNvPr id="277" name="Google Shape;277;p54"/>
          <p:cNvSpPr/>
          <p:nvPr/>
        </p:nvSpPr>
        <p:spPr>
          <a:xfrm rot="10800000">
            <a:off x="1849709" y="3852756"/>
            <a:ext cx="190200" cy="192000"/>
          </a:xfrm>
          <a:prstGeom prst="ellipse">
            <a:avLst/>
          </a:prstGeom>
          <a:solidFill>
            <a:srgbClr val="FFD520"/>
          </a:solidFill>
          <a:ln w="12700" cap="flat" cmpd="sng">
            <a:solidFill>
              <a:srgbClr val="FFD5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Proxima Nova"/>
              <a:ea typeface="Proxima Nova"/>
              <a:cs typeface="Proxima Nova"/>
              <a:sym typeface="Proxima Nova"/>
            </a:endParaRPr>
          </a:p>
        </p:txBody>
      </p:sp>
      <p:sp>
        <p:nvSpPr>
          <p:cNvPr id="278" name="Google Shape;278;p54"/>
          <p:cNvSpPr/>
          <p:nvPr/>
        </p:nvSpPr>
        <p:spPr>
          <a:xfrm rot="10800000">
            <a:off x="3056914" y="3492995"/>
            <a:ext cx="271500" cy="274200"/>
          </a:xfrm>
          <a:prstGeom prst="ellipse">
            <a:avLst/>
          </a:prstGeom>
          <a:noFill/>
          <a:ln w="12700" cap="flat" cmpd="sng">
            <a:solidFill>
              <a:srgbClr val="FFD5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Proxima Nova"/>
              <a:ea typeface="Proxima Nova"/>
              <a:cs typeface="Proxima Nova"/>
              <a:sym typeface="Proxima Nova"/>
            </a:endParaRPr>
          </a:p>
        </p:txBody>
      </p:sp>
      <p:sp>
        <p:nvSpPr>
          <p:cNvPr id="279" name="Google Shape;279;p54"/>
          <p:cNvSpPr/>
          <p:nvPr/>
        </p:nvSpPr>
        <p:spPr>
          <a:xfrm rot="10800000">
            <a:off x="3097484" y="3534056"/>
            <a:ext cx="190200" cy="192000"/>
          </a:xfrm>
          <a:prstGeom prst="ellipse">
            <a:avLst/>
          </a:prstGeom>
          <a:solidFill>
            <a:srgbClr val="FFD520"/>
          </a:solidFill>
          <a:ln w="12700" cap="flat" cmpd="sng">
            <a:solidFill>
              <a:srgbClr val="FFD5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Proxima Nova"/>
              <a:ea typeface="Proxima Nova"/>
              <a:cs typeface="Proxima Nova"/>
              <a:sym typeface="Proxima Nova"/>
            </a:endParaRPr>
          </a:p>
        </p:txBody>
      </p:sp>
      <p:sp>
        <p:nvSpPr>
          <p:cNvPr id="280" name="Google Shape;280;p54"/>
          <p:cNvSpPr/>
          <p:nvPr/>
        </p:nvSpPr>
        <p:spPr>
          <a:xfrm rot="10800000">
            <a:off x="4304702" y="3188770"/>
            <a:ext cx="271500" cy="274200"/>
          </a:xfrm>
          <a:prstGeom prst="ellipse">
            <a:avLst/>
          </a:prstGeom>
          <a:noFill/>
          <a:ln w="12700" cap="flat" cmpd="sng">
            <a:solidFill>
              <a:srgbClr val="FFD5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Proxima Nova"/>
              <a:ea typeface="Proxima Nova"/>
              <a:cs typeface="Proxima Nova"/>
              <a:sym typeface="Proxima Nova"/>
            </a:endParaRPr>
          </a:p>
        </p:txBody>
      </p:sp>
      <p:sp>
        <p:nvSpPr>
          <p:cNvPr id="281" name="Google Shape;281;p54"/>
          <p:cNvSpPr/>
          <p:nvPr/>
        </p:nvSpPr>
        <p:spPr>
          <a:xfrm rot="10800000">
            <a:off x="4345271" y="3229831"/>
            <a:ext cx="190200" cy="192000"/>
          </a:xfrm>
          <a:prstGeom prst="ellipse">
            <a:avLst/>
          </a:prstGeom>
          <a:solidFill>
            <a:srgbClr val="FFD520"/>
          </a:solidFill>
          <a:ln w="12700" cap="flat" cmpd="sng">
            <a:solidFill>
              <a:srgbClr val="FFD5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Proxima Nova"/>
              <a:ea typeface="Proxima Nova"/>
              <a:cs typeface="Proxima Nova"/>
              <a:sym typeface="Proxima Nova"/>
            </a:endParaRPr>
          </a:p>
        </p:txBody>
      </p:sp>
      <p:sp>
        <p:nvSpPr>
          <p:cNvPr id="282" name="Google Shape;282;p54"/>
          <p:cNvSpPr/>
          <p:nvPr/>
        </p:nvSpPr>
        <p:spPr>
          <a:xfrm rot="10800000">
            <a:off x="5552477" y="2878970"/>
            <a:ext cx="271500" cy="274200"/>
          </a:xfrm>
          <a:prstGeom prst="ellipse">
            <a:avLst/>
          </a:prstGeom>
          <a:noFill/>
          <a:ln w="12700" cap="flat" cmpd="sng">
            <a:solidFill>
              <a:srgbClr val="FFD5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Proxima Nova"/>
              <a:ea typeface="Proxima Nova"/>
              <a:cs typeface="Proxima Nova"/>
              <a:sym typeface="Proxima Nova"/>
            </a:endParaRPr>
          </a:p>
        </p:txBody>
      </p:sp>
      <p:sp>
        <p:nvSpPr>
          <p:cNvPr id="283" name="Google Shape;283;p54"/>
          <p:cNvSpPr/>
          <p:nvPr/>
        </p:nvSpPr>
        <p:spPr>
          <a:xfrm rot="10800000">
            <a:off x="5593046" y="2920031"/>
            <a:ext cx="190200" cy="192000"/>
          </a:xfrm>
          <a:prstGeom prst="ellipse">
            <a:avLst/>
          </a:prstGeom>
          <a:solidFill>
            <a:srgbClr val="FFD520"/>
          </a:solidFill>
          <a:ln w="12700" cap="flat" cmpd="sng">
            <a:solidFill>
              <a:srgbClr val="FFD5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Proxima Nova"/>
              <a:ea typeface="Proxima Nova"/>
              <a:cs typeface="Proxima Nova"/>
              <a:sym typeface="Proxima Nova"/>
            </a:endParaRPr>
          </a:p>
        </p:txBody>
      </p:sp>
      <p:sp>
        <p:nvSpPr>
          <p:cNvPr id="284" name="Google Shape;284;p54"/>
          <p:cNvSpPr/>
          <p:nvPr/>
        </p:nvSpPr>
        <p:spPr>
          <a:xfrm rot="10800000">
            <a:off x="6800239" y="2578070"/>
            <a:ext cx="271500" cy="274200"/>
          </a:xfrm>
          <a:prstGeom prst="ellipse">
            <a:avLst/>
          </a:prstGeom>
          <a:noFill/>
          <a:ln w="12700" cap="flat" cmpd="sng">
            <a:solidFill>
              <a:srgbClr val="FFD5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Proxima Nova"/>
              <a:ea typeface="Proxima Nova"/>
              <a:cs typeface="Proxima Nova"/>
              <a:sym typeface="Proxima Nova"/>
            </a:endParaRPr>
          </a:p>
        </p:txBody>
      </p:sp>
      <p:sp>
        <p:nvSpPr>
          <p:cNvPr id="285" name="Google Shape;285;p54"/>
          <p:cNvSpPr/>
          <p:nvPr/>
        </p:nvSpPr>
        <p:spPr>
          <a:xfrm rot="10800000">
            <a:off x="6840809" y="2619131"/>
            <a:ext cx="190200" cy="192000"/>
          </a:xfrm>
          <a:prstGeom prst="ellipse">
            <a:avLst/>
          </a:prstGeom>
          <a:solidFill>
            <a:srgbClr val="FFD520"/>
          </a:solidFill>
          <a:ln w="12700" cap="flat" cmpd="sng">
            <a:solidFill>
              <a:srgbClr val="FFD5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Proxima Nova"/>
              <a:ea typeface="Proxima Nova"/>
              <a:cs typeface="Proxima Nova"/>
              <a:sym typeface="Proxima Nova"/>
            </a:endParaRPr>
          </a:p>
        </p:txBody>
      </p:sp>
      <p:sp>
        <p:nvSpPr>
          <p:cNvPr id="286" name="Google Shape;286;p54"/>
          <p:cNvSpPr/>
          <p:nvPr/>
        </p:nvSpPr>
        <p:spPr>
          <a:xfrm rot="10800000">
            <a:off x="8048027" y="2286070"/>
            <a:ext cx="271500" cy="274200"/>
          </a:xfrm>
          <a:prstGeom prst="ellipse">
            <a:avLst/>
          </a:prstGeom>
          <a:noFill/>
          <a:ln w="12700" cap="flat" cmpd="sng">
            <a:solidFill>
              <a:srgbClr val="FFD5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Proxima Nova"/>
              <a:ea typeface="Proxima Nova"/>
              <a:cs typeface="Proxima Nova"/>
              <a:sym typeface="Proxima Nova"/>
            </a:endParaRPr>
          </a:p>
        </p:txBody>
      </p:sp>
      <p:sp>
        <p:nvSpPr>
          <p:cNvPr id="287" name="Google Shape;287;p54"/>
          <p:cNvSpPr/>
          <p:nvPr/>
        </p:nvSpPr>
        <p:spPr>
          <a:xfrm rot="10800000">
            <a:off x="8088596" y="2327131"/>
            <a:ext cx="190200" cy="192000"/>
          </a:xfrm>
          <a:prstGeom prst="ellipse">
            <a:avLst/>
          </a:prstGeom>
          <a:solidFill>
            <a:srgbClr val="FFD520"/>
          </a:solidFill>
          <a:ln w="12700" cap="flat" cmpd="sng">
            <a:solidFill>
              <a:srgbClr val="FFD5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Proxima Nova"/>
              <a:ea typeface="Proxima Nova"/>
              <a:cs typeface="Proxima Nova"/>
              <a:sym typeface="Proxima Nova"/>
            </a:endParaRPr>
          </a:p>
        </p:txBody>
      </p:sp>
      <p:sp>
        <p:nvSpPr>
          <p:cNvPr id="288" name="Google Shape;288;p54"/>
          <p:cNvSpPr txBox="1"/>
          <p:nvPr/>
        </p:nvSpPr>
        <p:spPr>
          <a:xfrm>
            <a:off x="28075" y="3122200"/>
            <a:ext cx="1337400" cy="1015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sl" b="1" i="0" u="none" baseline="0">
                <a:solidFill>
                  <a:srgbClr val="FFD520"/>
                </a:solidFill>
                <a:latin typeface="Proxima Nova"/>
                <a:ea typeface="Proxima Nova"/>
                <a:cs typeface="Proxima Nova"/>
                <a:sym typeface="Proxima Nova"/>
              </a:rPr>
              <a:t>2014</a:t>
            </a:r>
            <a:endParaRPr b="1">
              <a:solidFill>
                <a:srgbClr val="FFD520"/>
              </a:solidFill>
              <a:latin typeface="Proxima Nova"/>
              <a:ea typeface="Proxima Nova"/>
              <a:cs typeface="Proxima Nova"/>
              <a:sym typeface="Proxima Nova"/>
            </a:endParaRPr>
          </a:p>
          <a:p>
            <a:pPr marL="0" lvl="0" indent="0" algn="ctr" rtl="0">
              <a:spcBef>
                <a:spcPts val="0"/>
              </a:spcBef>
              <a:spcAft>
                <a:spcPts val="0"/>
              </a:spcAft>
              <a:buNone/>
            </a:pPr>
            <a:r>
              <a:rPr lang="sl" sz="1000" b="0" i="0" u="none" baseline="0">
                <a:solidFill>
                  <a:srgbClr val="FFFFFF"/>
                </a:solidFill>
                <a:latin typeface="Proxima Nova"/>
                <a:ea typeface="Proxima Nova"/>
                <a:cs typeface="Proxima Nova"/>
                <a:sym typeface="Proxima Nova"/>
              </a:rPr>
              <a:t>Blue Ant Media se zaveže k ustvarjanju naravoslovnih vsebin v 4K</a:t>
            </a:r>
            <a:endParaRPr sz="1000">
              <a:solidFill>
                <a:srgbClr val="FFFFFF"/>
              </a:solidFill>
              <a:latin typeface="Proxima Nova"/>
              <a:ea typeface="Proxima Nova"/>
              <a:cs typeface="Proxima Nova"/>
              <a:sym typeface="Proxima Nova"/>
            </a:endParaRPr>
          </a:p>
        </p:txBody>
      </p:sp>
      <p:sp>
        <p:nvSpPr>
          <p:cNvPr id="289" name="Google Shape;289;p54"/>
          <p:cNvSpPr txBox="1"/>
          <p:nvPr/>
        </p:nvSpPr>
        <p:spPr>
          <a:xfrm>
            <a:off x="1320251" y="2817925"/>
            <a:ext cx="1248600" cy="707856"/>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sl" b="1" i="0" u="none" baseline="0" dirty="0">
                <a:solidFill>
                  <a:srgbClr val="FFD520"/>
                </a:solidFill>
                <a:latin typeface="Proxima Nova"/>
                <a:ea typeface="Proxima Nova"/>
                <a:cs typeface="Proxima Nova"/>
                <a:sym typeface="Proxima Nova"/>
              </a:rPr>
              <a:t>2015–2017</a:t>
            </a:r>
            <a:endParaRPr b="1" dirty="0">
              <a:solidFill>
                <a:srgbClr val="FFD520"/>
              </a:solidFill>
              <a:latin typeface="Proxima Nova"/>
              <a:ea typeface="Proxima Nova"/>
              <a:cs typeface="Proxima Nova"/>
              <a:sym typeface="Proxima Nova"/>
            </a:endParaRPr>
          </a:p>
          <a:p>
            <a:pPr marL="0" lvl="0" indent="0" algn="ctr" rtl="0">
              <a:spcBef>
                <a:spcPts val="0"/>
              </a:spcBef>
              <a:spcAft>
                <a:spcPts val="0"/>
              </a:spcAft>
              <a:buNone/>
            </a:pPr>
            <a:r>
              <a:rPr lang="sl" sz="1000" b="0" i="0" u="none" baseline="0" dirty="0">
                <a:solidFill>
                  <a:srgbClr val="FFFFFF"/>
                </a:solidFill>
                <a:latin typeface="Proxima Nova"/>
                <a:ea typeface="Proxima Nova"/>
                <a:cs typeface="Proxima Nova"/>
                <a:sym typeface="Proxima Nova"/>
              </a:rPr>
              <a:t>Mednarodni razvoj distribucije vsebin</a:t>
            </a:r>
            <a:endParaRPr sz="1000" dirty="0">
              <a:solidFill>
                <a:srgbClr val="FFFFFF"/>
              </a:solidFill>
              <a:latin typeface="Proxima Nova"/>
              <a:ea typeface="Proxima Nova"/>
              <a:cs typeface="Proxima Nova"/>
              <a:sym typeface="Proxima Nova"/>
            </a:endParaRPr>
          </a:p>
        </p:txBody>
      </p:sp>
      <p:sp>
        <p:nvSpPr>
          <p:cNvPr id="290" name="Google Shape;290;p54"/>
          <p:cNvSpPr txBox="1"/>
          <p:nvPr/>
        </p:nvSpPr>
        <p:spPr>
          <a:xfrm>
            <a:off x="2485389" y="1911092"/>
            <a:ext cx="1337400" cy="163118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sl" b="1" i="0" u="none" baseline="0" dirty="0">
                <a:solidFill>
                  <a:srgbClr val="FFD520"/>
                </a:solidFill>
                <a:latin typeface="Proxima Nova"/>
                <a:ea typeface="Proxima Nova"/>
                <a:cs typeface="Proxima Nova"/>
                <a:sym typeface="Proxima Nova"/>
              </a:rPr>
              <a:t>2017</a:t>
            </a:r>
            <a:endParaRPr b="1" dirty="0">
              <a:solidFill>
                <a:srgbClr val="FFD520"/>
              </a:solidFill>
              <a:latin typeface="Proxima Nova"/>
              <a:ea typeface="Proxima Nova"/>
              <a:cs typeface="Proxima Nova"/>
              <a:sym typeface="Proxima Nova"/>
            </a:endParaRPr>
          </a:p>
          <a:p>
            <a:pPr marL="0" lvl="0" indent="0" algn="ctr" rtl="0">
              <a:spcBef>
                <a:spcPts val="0"/>
              </a:spcBef>
              <a:spcAft>
                <a:spcPts val="0"/>
              </a:spcAft>
              <a:buNone/>
            </a:pPr>
            <a:r>
              <a:rPr lang="sl" sz="1000" b="0" i="0" u="none" baseline="0" dirty="0">
                <a:solidFill>
                  <a:srgbClr val="FFFFFF"/>
                </a:solidFill>
                <a:latin typeface="Proxima Nova"/>
                <a:ea typeface="Proxima Nova"/>
                <a:cs typeface="Proxima Nova"/>
                <a:sym typeface="Proxima Nova"/>
              </a:rPr>
              <a:t>Kanal Love Nature stopi v mednarodne vode - v last</a:t>
            </a:r>
            <a:r>
              <a:rPr lang="en-US" sz="1000" b="0" i="0" u="none" baseline="0" dirty="0" err="1">
                <a:solidFill>
                  <a:srgbClr val="FFFFFF"/>
                </a:solidFill>
                <a:latin typeface="Proxima Nova"/>
                <a:ea typeface="Proxima Nova"/>
                <a:cs typeface="Proxima Nova"/>
                <a:sym typeface="Proxima Nova"/>
              </a:rPr>
              <a:t>i</a:t>
            </a:r>
            <a:r>
              <a:rPr lang="en-US" sz="1000" b="0" i="0" u="none" baseline="0" dirty="0">
                <a:solidFill>
                  <a:srgbClr val="FFFFFF"/>
                </a:solidFill>
                <a:latin typeface="Proxima Nova"/>
                <a:ea typeface="Proxima Nova"/>
                <a:cs typeface="Proxima Nova"/>
                <a:sym typeface="Proxima Nova"/>
              </a:rPr>
              <a:t> </a:t>
            </a:r>
            <a:r>
              <a:rPr lang="en-US" sz="1000" b="0" i="0" u="none" baseline="0" dirty="0" err="1">
                <a:solidFill>
                  <a:srgbClr val="FFFFFF"/>
                </a:solidFill>
                <a:latin typeface="Proxima Nova"/>
                <a:ea typeface="Proxima Nova"/>
                <a:cs typeface="Proxima Nova"/>
                <a:sym typeface="Proxima Nova"/>
              </a:rPr>
              <a:t>ima</a:t>
            </a:r>
            <a:r>
              <a:rPr lang="sl" sz="1000" b="0" i="0" u="none" baseline="0" dirty="0">
                <a:solidFill>
                  <a:srgbClr val="FFFFFF"/>
                </a:solidFill>
                <a:latin typeface="Proxima Nova"/>
                <a:ea typeface="Proxima Nova"/>
                <a:cs typeface="Proxima Nova"/>
                <a:sym typeface="Proxima Nova"/>
              </a:rPr>
              <a:t> in pridobiva </a:t>
            </a:r>
            <a:r>
              <a:rPr lang="en-US" sz="1000" b="0" i="0" u="none" baseline="0" dirty="0" err="1">
                <a:solidFill>
                  <a:srgbClr val="FFFFFF"/>
                </a:solidFill>
                <a:latin typeface="Proxima Nova"/>
                <a:ea typeface="Proxima Nova"/>
                <a:cs typeface="Proxima Nova"/>
                <a:sym typeface="Proxima Nova"/>
              </a:rPr>
              <a:t>lastno</a:t>
            </a:r>
            <a:r>
              <a:rPr lang="sl" sz="1000" b="0" i="0" u="none" baseline="0" dirty="0">
                <a:solidFill>
                  <a:srgbClr val="FFFFFF"/>
                </a:solidFill>
                <a:latin typeface="Proxima Nova"/>
                <a:ea typeface="Proxima Nova"/>
                <a:cs typeface="Proxima Nova"/>
                <a:sym typeface="Proxima Nova"/>
              </a:rPr>
              <a:t> intelektualno lastnino ter ustvarja pravo uredniško paleto</a:t>
            </a:r>
            <a:endParaRPr sz="1000" dirty="0">
              <a:solidFill>
                <a:srgbClr val="FFFFFF"/>
              </a:solidFill>
              <a:latin typeface="Proxima Nova"/>
              <a:ea typeface="Proxima Nova"/>
              <a:cs typeface="Proxima Nova"/>
              <a:sym typeface="Proxima Nova"/>
            </a:endParaRPr>
          </a:p>
        </p:txBody>
      </p:sp>
      <p:sp>
        <p:nvSpPr>
          <p:cNvPr id="291" name="Google Shape;291;p54"/>
          <p:cNvSpPr txBox="1"/>
          <p:nvPr/>
        </p:nvSpPr>
        <p:spPr>
          <a:xfrm>
            <a:off x="4777575" y="1487525"/>
            <a:ext cx="1820400" cy="1323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sl" b="1" i="0" u="none" baseline="0">
                <a:solidFill>
                  <a:srgbClr val="FFD520"/>
                </a:solidFill>
                <a:latin typeface="Proxima Nova"/>
                <a:ea typeface="Proxima Nova"/>
                <a:cs typeface="Proxima Nova"/>
                <a:sym typeface="Proxima Nova"/>
              </a:rPr>
              <a:t>2019</a:t>
            </a:r>
            <a:endParaRPr b="1">
              <a:solidFill>
                <a:srgbClr val="FFD520"/>
              </a:solidFill>
              <a:latin typeface="Proxima Nova"/>
              <a:ea typeface="Proxima Nova"/>
              <a:cs typeface="Proxima Nova"/>
              <a:sym typeface="Proxima Nova"/>
            </a:endParaRPr>
          </a:p>
          <a:p>
            <a:pPr marL="0" lvl="0" indent="0" algn="ctr" rtl="0">
              <a:spcBef>
                <a:spcPts val="0"/>
              </a:spcBef>
              <a:spcAft>
                <a:spcPts val="0"/>
              </a:spcAft>
              <a:buClr>
                <a:schemeClr val="dk1"/>
              </a:buClr>
              <a:buSzPts val="1100"/>
              <a:buFont typeface="Arial"/>
              <a:buNone/>
            </a:pPr>
            <a:r>
              <a:rPr lang="sl" sz="1000" b="0" i="0" u="none" baseline="0">
                <a:solidFill>
                  <a:schemeClr val="lt1"/>
                </a:solidFill>
                <a:latin typeface="Proxima Nova"/>
                <a:ea typeface="Proxima Nova"/>
                <a:cs typeface="Proxima Nova"/>
                <a:sym typeface="Proxima Nova"/>
              </a:rPr>
              <a:t>Distribucija kanala v </a:t>
            </a:r>
            <a:r>
              <a:rPr lang="sl" sz="1000" b="0" i="0" u="none" baseline="0">
                <a:solidFill>
                  <a:schemeClr val="lt1"/>
                </a:solidFill>
                <a:latin typeface="Proxima Nova Extrabold"/>
                <a:ea typeface="Proxima Nova Extrabold"/>
                <a:cs typeface="Proxima Nova Extrabold"/>
                <a:sym typeface="Proxima Nova Extrabold"/>
              </a:rPr>
              <a:t>več kot 60 držav</a:t>
            </a:r>
            <a:r>
              <a:rPr lang="sl" sz="1000" b="0" i="0" u="none" baseline="0">
                <a:solidFill>
                  <a:schemeClr val="lt1"/>
                </a:solidFill>
                <a:latin typeface="Proxima Nova"/>
                <a:ea typeface="Proxima Nova"/>
                <a:cs typeface="Proxima Nova"/>
                <a:sym typeface="Proxima Nova"/>
              </a:rPr>
              <a:t> na </a:t>
            </a:r>
            <a:r>
              <a:rPr lang="sl" sz="1000" b="0" i="0" u="none" baseline="0">
                <a:solidFill>
                  <a:schemeClr val="lt1"/>
                </a:solidFill>
                <a:latin typeface="Proxima Nova Extrabold"/>
                <a:ea typeface="Proxima Nova Extrabold"/>
                <a:cs typeface="Proxima Nova Extrabold"/>
                <a:sym typeface="Proxima Nova Extrabold"/>
              </a:rPr>
              <a:t>več kot 50 platformah</a:t>
            </a:r>
            <a:r>
              <a:rPr lang="sl" sz="1000" b="0" i="0" u="none" baseline="0">
                <a:solidFill>
                  <a:schemeClr val="lt1"/>
                </a:solidFill>
                <a:latin typeface="Proxima Nova"/>
                <a:ea typeface="Proxima Nova"/>
                <a:cs typeface="Proxima Nova"/>
                <a:sym typeface="Proxima Nova"/>
              </a:rPr>
              <a:t> in </a:t>
            </a:r>
            <a:r>
              <a:rPr lang="sl" sz="1000" b="0" i="0" u="none" baseline="0">
                <a:solidFill>
                  <a:schemeClr val="lt1"/>
                </a:solidFill>
                <a:latin typeface="Proxima Nova Extrabold"/>
                <a:ea typeface="Proxima Nova Extrabold"/>
                <a:cs typeface="Proxima Nova Extrabold"/>
                <a:sym typeface="Proxima Nova Extrabold"/>
              </a:rPr>
              <a:t>v več kot 100 milijonov gospodinjstev</a:t>
            </a:r>
            <a:r>
              <a:rPr lang="sl" sz="1000" b="0" i="0" u="none" baseline="0">
                <a:solidFill>
                  <a:schemeClr val="lt1"/>
                </a:solidFill>
                <a:latin typeface="Proxima Nova"/>
                <a:ea typeface="Proxima Nova"/>
                <a:cs typeface="Proxima Nova"/>
                <a:sym typeface="Proxima Nova"/>
              </a:rPr>
              <a:t> po vsem svetu. Večina širitve je v regiji EMEA</a:t>
            </a:r>
            <a:endParaRPr sz="1000">
              <a:solidFill>
                <a:schemeClr val="lt1"/>
              </a:solidFill>
              <a:latin typeface="Proxima Nova"/>
              <a:ea typeface="Proxima Nova"/>
              <a:cs typeface="Proxima Nova"/>
              <a:sym typeface="Proxima Nova"/>
            </a:endParaRPr>
          </a:p>
        </p:txBody>
      </p:sp>
      <p:sp>
        <p:nvSpPr>
          <p:cNvPr id="292" name="Google Shape;292;p54"/>
          <p:cNvSpPr txBox="1"/>
          <p:nvPr/>
        </p:nvSpPr>
        <p:spPr>
          <a:xfrm>
            <a:off x="6290550" y="2852275"/>
            <a:ext cx="12906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sl" b="1" i="0" u="none" baseline="0">
                <a:solidFill>
                  <a:srgbClr val="FFD520"/>
                </a:solidFill>
                <a:latin typeface="Proxima Nova"/>
                <a:ea typeface="Proxima Nova"/>
                <a:cs typeface="Proxima Nova"/>
                <a:sym typeface="Proxima Nova"/>
              </a:rPr>
              <a:t>2020</a:t>
            </a:r>
            <a:endParaRPr b="1">
              <a:solidFill>
                <a:srgbClr val="FFD520"/>
              </a:solidFill>
              <a:latin typeface="Proxima Nova"/>
              <a:ea typeface="Proxima Nova"/>
              <a:cs typeface="Proxima Nova"/>
              <a:sym typeface="Proxima Nova"/>
            </a:endParaRPr>
          </a:p>
          <a:p>
            <a:pPr marL="0" lvl="0" indent="0" algn="ctr" rtl="0">
              <a:spcBef>
                <a:spcPts val="0"/>
              </a:spcBef>
              <a:spcAft>
                <a:spcPts val="0"/>
              </a:spcAft>
              <a:buClr>
                <a:schemeClr val="dk1"/>
              </a:buClr>
              <a:buSzPts val="1100"/>
              <a:buFont typeface="Arial"/>
              <a:buNone/>
            </a:pPr>
            <a:r>
              <a:rPr lang="sl" sz="1000" b="0" i="0" u="none" baseline="0">
                <a:solidFill>
                  <a:schemeClr val="lt1"/>
                </a:solidFill>
                <a:latin typeface="Proxima Nova"/>
                <a:ea typeface="Proxima Nova"/>
                <a:cs typeface="Proxima Nova"/>
                <a:sym typeface="Proxima Nova"/>
              </a:rPr>
              <a:t>Začetek ekskluzivnega partnerstva z družbo Sky UK, ki pomeni mejnik glede vsebine. Kanal se prvič predstavi v ZDA</a:t>
            </a:r>
            <a:endParaRPr sz="1000">
              <a:solidFill>
                <a:srgbClr val="FFFFFF"/>
              </a:solidFill>
              <a:latin typeface="Proxima Nova Extrabold"/>
              <a:ea typeface="Proxima Nova Extrabold"/>
              <a:cs typeface="Proxima Nova Extrabold"/>
              <a:sym typeface="Proxima Nova Extrabold"/>
            </a:endParaRPr>
          </a:p>
        </p:txBody>
      </p:sp>
      <p:sp>
        <p:nvSpPr>
          <p:cNvPr id="293" name="Google Shape;293;p54"/>
          <p:cNvSpPr txBox="1"/>
          <p:nvPr/>
        </p:nvSpPr>
        <p:spPr>
          <a:xfrm>
            <a:off x="7559614" y="2578075"/>
            <a:ext cx="1248600" cy="1015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sl" b="1" i="0" u="none" baseline="0">
                <a:solidFill>
                  <a:srgbClr val="FFD520"/>
                </a:solidFill>
                <a:latin typeface="Proxima Nova"/>
                <a:ea typeface="Proxima Nova"/>
                <a:cs typeface="Proxima Nova"/>
                <a:sym typeface="Proxima Nova"/>
              </a:rPr>
              <a:t>2021</a:t>
            </a:r>
            <a:endParaRPr b="1">
              <a:solidFill>
                <a:srgbClr val="FFD520"/>
              </a:solidFill>
              <a:latin typeface="Proxima Nova"/>
              <a:ea typeface="Proxima Nova"/>
              <a:cs typeface="Proxima Nova"/>
              <a:sym typeface="Proxima Nova"/>
            </a:endParaRPr>
          </a:p>
          <a:p>
            <a:pPr marL="0" lvl="0" indent="0" algn="ctr" rtl="0">
              <a:spcBef>
                <a:spcPts val="0"/>
              </a:spcBef>
              <a:spcAft>
                <a:spcPts val="0"/>
              </a:spcAft>
              <a:buNone/>
            </a:pPr>
            <a:r>
              <a:rPr lang="sl" sz="1000" b="0" i="0" u="none" baseline="0">
                <a:solidFill>
                  <a:srgbClr val="FFFFFF"/>
                </a:solidFill>
                <a:latin typeface="Proxima Nova"/>
                <a:ea typeface="Proxima Nova"/>
                <a:cs typeface="Proxima Nova"/>
                <a:sym typeface="Proxima Nova"/>
              </a:rPr>
              <a:t>Širitev ekskluzivnega Sky partnerstva v Nemčijo in Italijo</a:t>
            </a:r>
            <a:endParaRPr sz="1000">
              <a:solidFill>
                <a:srgbClr val="FFFFFF"/>
              </a:solidFill>
              <a:latin typeface="Proxima Nova"/>
              <a:ea typeface="Proxima Nova"/>
              <a:cs typeface="Proxima Nova"/>
              <a:sym typeface="Proxima Nova"/>
            </a:endParaRPr>
          </a:p>
        </p:txBody>
      </p:sp>
      <p:sp>
        <p:nvSpPr>
          <p:cNvPr id="294" name="Google Shape;294;p54"/>
          <p:cNvSpPr txBox="1"/>
          <p:nvPr/>
        </p:nvSpPr>
        <p:spPr>
          <a:xfrm>
            <a:off x="3365775" y="3462975"/>
            <a:ext cx="2149200" cy="1477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sl" b="1" i="0" u="none" baseline="0" dirty="0">
                <a:solidFill>
                  <a:srgbClr val="FFD520"/>
                </a:solidFill>
                <a:latin typeface="Proxima Nova"/>
                <a:ea typeface="Proxima Nova"/>
                <a:cs typeface="Proxima Nova"/>
                <a:sym typeface="Proxima Nova"/>
              </a:rPr>
              <a:t>2018</a:t>
            </a:r>
            <a:endParaRPr b="1" dirty="0">
              <a:solidFill>
                <a:srgbClr val="FFD520"/>
              </a:solidFill>
              <a:latin typeface="Proxima Nova"/>
              <a:ea typeface="Proxima Nova"/>
              <a:cs typeface="Proxima Nova"/>
              <a:sym typeface="Proxima Nova"/>
            </a:endParaRPr>
          </a:p>
          <a:p>
            <a:pPr marL="0" lvl="0" indent="0" algn="ctr" rtl="0">
              <a:spcBef>
                <a:spcPts val="0"/>
              </a:spcBef>
              <a:spcAft>
                <a:spcPts val="0"/>
              </a:spcAft>
              <a:buNone/>
            </a:pPr>
            <a:r>
              <a:rPr lang="sl" sz="1000" b="0" i="0" u="none" baseline="0" dirty="0">
                <a:solidFill>
                  <a:srgbClr val="FFFFFF"/>
                </a:solidFill>
                <a:latin typeface="Proxima Nova Extrabold"/>
                <a:ea typeface="Proxima Nova Extrabold"/>
                <a:cs typeface="Proxima Nova Extrabold"/>
                <a:sym typeface="Proxima Nova Extrabold"/>
              </a:rPr>
              <a:t>Feb</a:t>
            </a:r>
            <a:r>
              <a:rPr lang="sl" sz="1000" b="0" i="0" u="none" baseline="0" dirty="0">
                <a:solidFill>
                  <a:srgbClr val="FFFFFF"/>
                </a:solidFill>
                <a:latin typeface="Proxima Nova"/>
                <a:ea typeface="Proxima Nova"/>
                <a:cs typeface="Proxima Nova"/>
                <a:sym typeface="Proxima Nova"/>
              </a:rPr>
              <a:t> – linearni kanal Love Nature prvič dobi programsko shemo in je navzgornje povezan s satelitom po vsem svetu.</a:t>
            </a:r>
            <a:endParaRPr sz="1000" dirty="0">
              <a:solidFill>
                <a:srgbClr val="FFFFFF"/>
              </a:solidFill>
              <a:latin typeface="Proxima Nova"/>
              <a:ea typeface="Proxima Nova"/>
              <a:cs typeface="Proxima Nova"/>
              <a:sym typeface="Proxima Nova"/>
            </a:endParaRPr>
          </a:p>
          <a:p>
            <a:pPr marL="0" lvl="0" indent="0" algn="ctr" rtl="0">
              <a:spcBef>
                <a:spcPts val="0"/>
              </a:spcBef>
              <a:spcAft>
                <a:spcPts val="0"/>
              </a:spcAft>
              <a:buNone/>
            </a:pPr>
            <a:endParaRPr sz="1000" dirty="0">
              <a:solidFill>
                <a:srgbClr val="FFFFFF"/>
              </a:solidFill>
              <a:latin typeface="Proxima Nova"/>
              <a:ea typeface="Proxima Nova"/>
              <a:cs typeface="Proxima Nova"/>
              <a:sym typeface="Proxima Nova"/>
            </a:endParaRPr>
          </a:p>
          <a:p>
            <a:pPr marL="0" lvl="0" indent="0" algn="ctr" rtl="0">
              <a:spcBef>
                <a:spcPts val="0"/>
              </a:spcBef>
              <a:spcAft>
                <a:spcPts val="0"/>
              </a:spcAft>
              <a:buNone/>
            </a:pPr>
            <a:r>
              <a:rPr lang="sl" sz="1000" b="0" i="0" u="none" baseline="0" dirty="0">
                <a:solidFill>
                  <a:srgbClr val="FFFFFF"/>
                </a:solidFill>
                <a:latin typeface="Proxima Nova Extrabold"/>
                <a:ea typeface="Proxima Nova Extrabold"/>
                <a:cs typeface="Proxima Nova Extrabold"/>
                <a:sym typeface="Proxima Nova Extrabold"/>
              </a:rPr>
              <a:t>Mar</a:t>
            </a:r>
            <a:r>
              <a:rPr lang="sl" sz="1000" b="0" i="0" u="none" baseline="0" dirty="0">
                <a:solidFill>
                  <a:srgbClr val="FFFFFF"/>
                </a:solidFill>
                <a:latin typeface="Proxima Nova"/>
                <a:ea typeface="Proxima Nova"/>
                <a:cs typeface="Proxima Nova"/>
                <a:sym typeface="Proxima Nova"/>
              </a:rPr>
              <a:t> – kanal Love Nature objavi svoje prve pogodbe o prenosu v Afriki, Turčiji in Katarju</a:t>
            </a:r>
            <a:endParaRPr sz="1000" dirty="0">
              <a:solidFill>
                <a:srgbClr val="FFFFFF"/>
              </a:solidFill>
              <a:latin typeface="Proxima Nova"/>
              <a:ea typeface="Proxima Nova"/>
              <a:cs typeface="Proxima Nova"/>
              <a:sym typeface="Proxima Nova"/>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8"/>
        <p:cNvGrpSpPr/>
        <p:nvPr/>
      </p:nvGrpSpPr>
      <p:grpSpPr>
        <a:xfrm>
          <a:off x="0" y="0"/>
          <a:ext cx="0" cy="0"/>
          <a:chOff x="0" y="0"/>
          <a:chExt cx="0" cy="0"/>
        </a:xfrm>
      </p:grpSpPr>
      <p:sp>
        <p:nvSpPr>
          <p:cNvPr id="299" name="Google Shape;299;p55"/>
          <p:cNvSpPr/>
          <p:nvPr/>
        </p:nvSpPr>
        <p:spPr>
          <a:xfrm>
            <a:off x="775824" y="1742600"/>
            <a:ext cx="2427875" cy="1875900"/>
          </a:xfrm>
          <a:prstGeom prst="ellipse">
            <a:avLst/>
          </a:prstGeom>
          <a:solidFill>
            <a:srgbClr val="6F06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55"/>
          <p:cNvSpPr txBox="1"/>
          <p:nvPr/>
        </p:nvSpPr>
        <p:spPr>
          <a:xfrm>
            <a:off x="1035775" y="2095558"/>
            <a:ext cx="1997400" cy="776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sl" sz="4200" b="1" i="0" u="none" strike="noStrike" cap="none" baseline="0">
                <a:solidFill>
                  <a:srgbClr val="FFFFFF"/>
                </a:solidFill>
                <a:latin typeface="Proxima Nova"/>
                <a:ea typeface="Proxima Nova"/>
                <a:cs typeface="Proxima Nova"/>
                <a:sym typeface="Proxima Nova"/>
              </a:rPr>
              <a:t>1</a:t>
            </a:r>
            <a:r>
              <a:rPr lang="sl" sz="4200" b="1" i="0" u="none" baseline="0">
                <a:solidFill>
                  <a:srgbClr val="FFFFFF"/>
                </a:solidFill>
                <a:latin typeface="Proxima Nova"/>
                <a:ea typeface="Proxima Nova"/>
                <a:cs typeface="Proxima Nova"/>
                <a:sym typeface="Proxima Nova"/>
              </a:rPr>
              <a:t>30+</a:t>
            </a:r>
            <a:endParaRPr sz="4200" b="1" i="0" u="none" strike="noStrike" cap="none">
              <a:solidFill>
                <a:srgbClr val="FFFFFF"/>
              </a:solidFill>
              <a:latin typeface="Proxima Nova"/>
              <a:ea typeface="Proxima Nova"/>
              <a:cs typeface="Proxima Nova"/>
              <a:sym typeface="Proxima Nova"/>
            </a:endParaRPr>
          </a:p>
        </p:txBody>
      </p:sp>
      <p:sp>
        <p:nvSpPr>
          <p:cNvPr id="301" name="Google Shape;301;p55"/>
          <p:cNvSpPr/>
          <p:nvPr/>
        </p:nvSpPr>
        <p:spPr>
          <a:xfrm>
            <a:off x="3504300" y="1742600"/>
            <a:ext cx="2427874" cy="1875900"/>
          </a:xfrm>
          <a:prstGeom prst="ellipse">
            <a:avLst/>
          </a:prstGeom>
          <a:solidFill>
            <a:srgbClr val="6F06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55"/>
          <p:cNvSpPr/>
          <p:nvPr/>
        </p:nvSpPr>
        <p:spPr>
          <a:xfrm>
            <a:off x="6232775" y="1742600"/>
            <a:ext cx="2135400" cy="1875900"/>
          </a:xfrm>
          <a:prstGeom prst="ellipse">
            <a:avLst/>
          </a:prstGeom>
          <a:solidFill>
            <a:srgbClr val="6F06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55"/>
          <p:cNvSpPr txBox="1"/>
          <p:nvPr/>
        </p:nvSpPr>
        <p:spPr>
          <a:xfrm>
            <a:off x="3764250" y="2121806"/>
            <a:ext cx="1997400" cy="776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sl" sz="4200" b="1" i="0" u="none" baseline="0" dirty="0">
                <a:solidFill>
                  <a:srgbClr val="FFFFFF"/>
                </a:solidFill>
                <a:latin typeface="Proxima Nova"/>
                <a:ea typeface="Proxima Nova"/>
                <a:cs typeface="Proxima Nova"/>
                <a:sym typeface="Proxima Nova"/>
              </a:rPr>
              <a:t>240+</a:t>
            </a:r>
            <a:endParaRPr sz="4200" b="1" i="0" u="none" strike="noStrike" cap="none" dirty="0">
              <a:solidFill>
                <a:srgbClr val="FFFFFF"/>
              </a:solidFill>
              <a:latin typeface="Proxima Nova"/>
              <a:ea typeface="Proxima Nova"/>
              <a:cs typeface="Proxima Nova"/>
              <a:sym typeface="Proxima Nova"/>
            </a:endParaRPr>
          </a:p>
        </p:txBody>
      </p:sp>
      <p:sp>
        <p:nvSpPr>
          <p:cNvPr id="304" name="Google Shape;304;p55"/>
          <p:cNvSpPr txBox="1"/>
          <p:nvPr/>
        </p:nvSpPr>
        <p:spPr>
          <a:xfrm>
            <a:off x="5932175" y="2130819"/>
            <a:ext cx="2517300" cy="776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sl" sz="4200" b="1" i="0" u="none" baseline="0">
                <a:solidFill>
                  <a:srgbClr val="FFFFFF"/>
                </a:solidFill>
                <a:latin typeface="Proxima Nova"/>
                <a:ea typeface="Proxima Nova"/>
                <a:cs typeface="Proxima Nova"/>
                <a:sym typeface="Proxima Nova"/>
              </a:rPr>
              <a:t>410</a:t>
            </a:r>
            <a:r>
              <a:rPr lang="sl" sz="4200" b="1" i="0" u="none" strike="noStrike" cap="none" baseline="0">
                <a:solidFill>
                  <a:srgbClr val="FFFFFF"/>
                </a:solidFill>
                <a:latin typeface="Proxima Nova"/>
                <a:ea typeface="Proxima Nova"/>
                <a:cs typeface="Proxima Nova"/>
                <a:sym typeface="Proxima Nova"/>
              </a:rPr>
              <a:t>M+</a:t>
            </a:r>
            <a:endParaRPr sz="4200" b="1" i="0" u="none" strike="noStrike" cap="none">
              <a:solidFill>
                <a:srgbClr val="FFFFFF"/>
              </a:solidFill>
              <a:latin typeface="Proxima Nova"/>
              <a:ea typeface="Proxima Nova"/>
              <a:cs typeface="Proxima Nova"/>
              <a:sym typeface="Proxima Nova"/>
            </a:endParaRPr>
          </a:p>
        </p:txBody>
      </p:sp>
      <p:sp>
        <p:nvSpPr>
          <p:cNvPr id="305" name="Google Shape;305;p55"/>
          <p:cNvSpPr txBox="1"/>
          <p:nvPr/>
        </p:nvSpPr>
        <p:spPr>
          <a:xfrm>
            <a:off x="921657" y="2691346"/>
            <a:ext cx="2111518" cy="542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sl" sz="2500" b="1" i="0" u="none" baseline="0" dirty="0">
                <a:solidFill>
                  <a:srgbClr val="FFD520"/>
                </a:solidFill>
                <a:latin typeface="Proxima Nova"/>
                <a:ea typeface="Proxima Nova"/>
                <a:cs typeface="Proxima Nova"/>
                <a:sym typeface="Proxima Nova"/>
              </a:rPr>
              <a:t>držav</a:t>
            </a:r>
            <a:endParaRPr sz="2500" b="1" i="0" u="none" strike="noStrike" cap="none" dirty="0">
              <a:solidFill>
                <a:srgbClr val="FFD520"/>
              </a:solidFill>
              <a:latin typeface="Proxima Nova"/>
              <a:ea typeface="Proxima Nova"/>
              <a:cs typeface="Proxima Nova"/>
              <a:sym typeface="Proxima Nova"/>
            </a:endParaRPr>
          </a:p>
        </p:txBody>
      </p:sp>
      <p:sp>
        <p:nvSpPr>
          <p:cNvPr id="306" name="Google Shape;306;p55"/>
          <p:cNvSpPr txBox="1"/>
          <p:nvPr/>
        </p:nvSpPr>
        <p:spPr>
          <a:xfrm>
            <a:off x="3679371" y="2691346"/>
            <a:ext cx="2210527" cy="542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sl" sz="2500" b="1" i="0" u="none" baseline="0" dirty="0">
                <a:solidFill>
                  <a:srgbClr val="FFD520"/>
                </a:solidFill>
                <a:latin typeface="Proxima Nova"/>
                <a:ea typeface="Proxima Nova"/>
                <a:cs typeface="Proxima Nova"/>
                <a:sym typeface="Proxima Nova"/>
              </a:rPr>
              <a:t>platform</a:t>
            </a:r>
            <a:endParaRPr sz="2500" b="1" i="0" u="none" strike="noStrike" cap="none" dirty="0">
              <a:solidFill>
                <a:srgbClr val="FFD520"/>
              </a:solidFill>
              <a:latin typeface="Proxima Nova"/>
              <a:ea typeface="Proxima Nova"/>
              <a:cs typeface="Proxima Nova"/>
              <a:sym typeface="Proxima Nova"/>
            </a:endParaRPr>
          </a:p>
        </p:txBody>
      </p:sp>
      <p:sp>
        <p:nvSpPr>
          <p:cNvPr id="307" name="Google Shape;307;p55"/>
          <p:cNvSpPr txBox="1"/>
          <p:nvPr/>
        </p:nvSpPr>
        <p:spPr>
          <a:xfrm>
            <a:off x="6192124" y="2691346"/>
            <a:ext cx="2215075" cy="542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sl" sz="2500" b="1" i="0" u="none" baseline="0" dirty="0">
                <a:solidFill>
                  <a:srgbClr val="FFD520"/>
                </a:solidFill>
                <a:latin typeface="Proxima Nova"/>
                <a:ea typeface="Proxima Nova"/>
                <a:cs typeface="Proxima Nova"/>
                <a:sym typeface="Proxima Nova"/>
              </a:rPr>
              <a:t>gospodinjstev</a:t>
            </a:r>
            <a:endParaRPr sz="2500" b="1" i="0" u="none" strike="noStrike" cap="none" dirty="0">
              <a:solidFill>
                <a:srgbClr val="FFD520"/>
              </a:solidFill>
              <a:latin typeface="Proxima Nova"/>
              <a:ea typeface="Proxima Nova"/>
              <a:cs typeface="Proxima Nova"/>
              <a:sym typeface="Proxima Nova"/>
            </a:endParaRPr>
          </a:p>
        </p:txBody>
      </p:sp>
      <p:pic>
        <p:nvPicPr>
          <p:cNvPr id="308" name="Google Shape;308;p55"/>
          <p:cNvPicPr preferRelativeResize="0"/>
          <p:nvPr/>
        </p:nvPicPr>
        <p:blipFill rotWithShape="1">
          <a:blip r:embed="rId4">
            <a:alphaModFix/>
          </a:blip>
          <a:srcRect l="32115" t="43696" r="19763" b="43472"/>
          <a:stretch/>
        </p:blipFill>
        <p:spPr>
          <a:xfrm>
            <a:off x="0" y="687850"/>
            <a:ext cx="4624848" cy="659950"/>
          </a:xfrm>
          <a:prstGeom prst="rect">
            <a:avLst/>
          </a:prstGeom>
          <a:noFill/>
          <a:ln>
            <a:noFill/>
          </a:ln>
        </p:spPr>
      </p:pic>
      <p:sp>
        <p:nvSpPr>
          <p:cNvPr id="309" name="Google Shape;309;p55"/>
          <p:cNvSpPr txBox="1"/>
          <p:nvPr/>
        </p:nvSpPr>
        <p:spPr>
          <a:xfrm>
            <a:off x="517500" y="644625"/>
            <a:ext cx="7889700" cy="521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sl" sz="3300" b="1" i="0" u="none" baseline="0">
                <a:solidFill>
                  <a:srgbClr val="FFFFFF"/>
                </a:solidFill>
                <a:latin typeface="Proxima Nova"/>
                <a:ea typeface="Proxima Nova"/>
                <a:cs typeface="Proxima Nova"/>
                <a:sym typeface="Proxima Nova"/>
              </a:rPr>
              <a:t>naš globalni </a:t>
            </a:r>
            <a:r>
              <a:rPr lang="sl" sz="3300" b="1" i="0" u="none" baseline="0">
                <a:solidFill>
                  <a:srgbClr val="FFD520"/>
                </a:solidFill>
                <a:latin typeface="Proxima Nova"/>
                <a:ea typeface="Proxima Nova"/>
                <a:cs typeface="Proxima Nova"/>
                <a:sym typeface="Proxima Nova"/>
              </a:rPr>
              <a:t>odtis</a:t>
            </a:r>
            <a:endParaRPr sz="3300" b="1" i="0" u="none" strike="noStrike" cap="none">
              <a:solidFill>
                <a:srgbClr val="FFD520"/>
              </a:solidFill>
              <a:latin typeface="Proxima Nova"/>
              <a:ea typeface="Proxima Nova"/>
              <a:cs typeface="Proxima Nova"/>
              <a:sym typeface="Proxima Nova"/>
            </a:endParaRPr>
          </a:p>
        </p:txBody>
      </p:sp>
      <p:sp>
        <p:nvSpPr>
          <p:cNvPr id="310" name="Google Shape;310;p55"/>
          <p:cNvSpPr txBox="1"/>
          <p:nvPr/>
        </p:nvSpPr>
        <p:spPr>
          <a:xfrm>
            <a:off x="2114250" y="3910550"/>
            <a:ext cx="49155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sl" sz="3000" b="1" i="0" u="none" baseline="0">
                <a:solidFill>
                  <a:srgbClr val="FFD520"/>
                </a:solidFill>
                <a:latin typeface="Proxima Nova"/>
                <a:ea typeface="Proxima Nova"/>
                <a:cs typeface="Proxima Nova"/>
                <a:sym typeface="Proxima Nova"/>
              </a:rPr>
              <a:t>Še vedno rastemo!</a:t>
            </a:r>
            <a:endParaRPr sz="3000" b="1">
              <a:solidFill>
                <a:srgbClr val="FFD520"/>
              </a:solidFill>
              <a:latin typeface="Proxima Nova"/>
              <a:ea typeface="Proxima Nova"/>
              <a:cs typeface="Proxima Nova"/>
              <a:sym typeface="Proxima Nova"/>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4"/>
        <p:cNvGrpSpPr/>
        <p:nvPr/>
      </p:nvGrpSpPr>
      <p:grpSpPr>
        <a:xfrm>
          <a:off x="0" y="0"/>
          <a:ext cx="0" cy="0"/>
          <a:chOff x="0" y="0"/>
          <a:chExt cx="0" cy="0"/>
        </a:xfrm>
      </p:grpSpPr>
      <p:sp>
        <p:nvSpPr>
          <p:cNvPr id="315" name="Google Shape;315;p56"/>
          <p:cNvSpPr txBox="1"/>
          <p:nvPr/>
        </p:nvSpPr>
        <p:spPr>
          <a:xfrm>
            <a:off x="3727050" y="1119200"/>
            <a:ext cx="4789800" cy="123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600"/>
              <a:buFont typeface="Calibri"/>
              <a:buNone/>
            </a:pPr>
            <a:r>
              <a:rPr lang="sl" sz="1600" b="1" i="0" u="none" baseline="0" dirty="0">
                <a:solidFill>
                  <a:srgbClr val="FFD520"/>
                </a:solidFill>
                <a:latin typeface="Proxima Nova"/>
                <a:ea typeface="Proxima Nova"/>
                <a:cs typeface="Proxima Nova"/>
                <a:sym typeface="Proxima Nova"/>
              </a:rPr>
              <a:t>LINEARNI KANALI</a:t>
            </a:r>
            <a:endParaRPr sz="1600" b="1" dirty="0">
              <a:solidFill>
                <a:srgbClr val="FFD520"/>
              </a:solidFill>
              <a:latin typeface="Proxima Nova"/>
              <a:ea typeface="Proxima Nova"/>
              <a:cs typeface="Proxima Nova"/>
              <a:sym typeface="Proxima Nova"/>
            </a:endParaRPr>
          </a:p>
          <a:p>
            <a:pPr marL="0" lvl="0" indent="0" algn="l" rtl="0">
              <a:spcBef>
                <a:spcPts val="0"/>
              </a:spcBef>
              <a:spcAft>
                <a:spcPts val="0"/>
              </a:spcAft>
              <a:buClr>
                <a:schemeClr val="dk1"/>
              </a:buClr>
              <a:buSzPts val="600"/>
              <a:buFont typeface="Calibri"/>
              <a:buNone/>
            </a:pPr>
            <a:r>
              <a:rPr lang="sl" sz="1300" b="0" i="0" u="none" baseline="0" dirty="0">
                <a:solidFill>
                  <a:srgbClr val="FFFFFF"/>
                </a:solidFill>
                <a:latin typeface="Proxima Nova"/>
                <a:ea typeface="Proxima Nova"/>
                <a:cs typeface="Proxima Nova"/>
                <a:sym typeface="Proxima Nova"/>
              </a:rPr>
              <a:t>Štirje mednarodni signali v LATAM, EMEA, Aziji in Kanadi</a:t>
            </a:r>
            <a:endParaRPr sz="1300" dirty="0">
              <a:solidFill>
                <a:srgbClr val="FFFFFF"/>
              </a:solidFill>
              <a:latin typeface="Proxima Nova"/>
              <a:ea typeface="Proxima Nova"/>
              <a:cs typeface="Proxima Nova"/>
              <a:sym typeface="Proxima Nova"/>
            </a:endParaRPr>
          </a:p>
          <a:p>
            <a:pPr marL="0" lvl="0" indent="0" algn="l" rtl="0">
              <a:spcBef>
                <a:spcPts val="0"/>
              </a:spcBef>
              <a:spcAft>
                <a:spcPts val="0"/>
              </a:spcAft>
              <a:buClr>
                <a:schemeClr val="dk1"/>
              </a:buClr>
              <a:buSzPts val="600"/>
              <a:buFont typeface="Calibri"/>
              <a:buNone/>
            </a:pPr>
            <a:endParaRPr sz="1500" dirty="0">
              <a:solidFill>
                <a:srgbClr val="FFFFFF"/>
              </a:solidFill>
              <a:latin typeface="Proxima Nova"/>
              <a:ea typeface="Proxima Nova"/>
              <a:cs typeface="Proxima Nova"/>
              <a:sym typeface="Proxima Nova"/>
            </a:endParaRPr>
          </a:p>
          <a:p>
            <a:pPr marL="0" lvl="0" indent="0" algn="l" rtl="0">
              <a:spcBef>
                <a:spcPts val="0"/>
              </a:spcBef>
              <a:spcAft>
                <a:spcPts val="0"/>
              </a:spcAft>
              <a:buClr>
                <a:schemeClr val="dk1"/>
              </a:buClr>
              <a:buSzPts val="600"/>
              <a:buFont typeface="Calibri"/>
              <a:buNone/>
            </a:pPr>
            <a:r>
              <a:rPr lang="sl" sz="1600" b="1" i="0" u="none" baseline="0" dirty="0">
                <a:solidFill>
                  <a:srgbClr val="FFD520"/>
                </a:solidFill>
                <a:latin typeface="Proxima Nova"/>
                <a:ea typeface="Proxima Nova"/>
                <a:cs typeface="Proxima Nova"/>
                <a:sym typeface="Proxima Nova"/>
              </a:rPr>
              <a:t>KNJIŽNICA VOD</a:t>
            </a:r>
            <a:endParaRPr sz="1600" b="1" dirty="0">
              <a:solidFill>
                <a:srgbClr val="FFD520"/>
              </a:solidFill>
              <a:latin typeface="Proxima Nova"/>
              <a:ea typeface="Proxima Nova"/>
              <a:cs typeface="Proxima Nova"/>
              <a:sym typeface="Proxima Nova"/>
            </a:endParaRPr>
          </a:p>
          <a:p>
            <a:pPr marL="0" lvl="0" indent="0" algn="l" rtl="0">
              <a:spcBef>
                <a:spcPts val="0"/>
              </a:spcBef>
              <a:spcAft>
                <a:spcPts val="0"/>
              </a:spcAft>
              <a:buClr>
                <a:schemeClr val="dk1"/>
              </a:buClr>
              <a:buSzPts val="600"/>
              <a:buFont typeface="Calibri"/>
              <a:buNone/>
            </a:pPr>
            <a:r>
              <a:rPr lang="sl" sz="1300" b="0" i="0" u="none" baseline="0" dirty="0">
                <a:solidFill>
                  <a:srgbClr val="FFFFFF"/>
                </a:solidFill>
                <a:latin typeface="Proxima Nova"/>
                <a:ea typeface="Proxima Nova"/>
                <a:cs typeface="Proxima Nova"/>
                <a:sym typeface="Proxima Nova"/>
              </a:rPr>
              <a:t>Na voljo 100 % lastne vsebine </a:t>
            </a:r>
            <a:endParaRPr sz="1300" dirty="0">
              <a:solidFill>
                <a:srgbClr val="FFFFFF"/>
              </a:solidFill>
              <a:latin typeface="Proxima Nova"/>
              <a:ea typeface="Proxima Nova"/>
              <a:cs typeface="Proxima Nova"/>
              <a:sym typeface="Proxima Nova"/>
            </a:endParaRPr>
          </a:p>
          <a:p>
            <a:pPr marL="0" lvl="0" indent="0" algn="l" rtl="0">
              <a:spcBef>
                <a:spcPts val="0"/>
              </a:spcBef>
              <a:spcAft>
                <a:spcPts val="0"/>
              </a:spcAft>
              <a:buClr>
                <a:schemeClr val="dk1"/>
              </a:buClr>
              <a:buSzPts val="600"/>
              <a:buFont typeface="Calibri"/>
              <a:buNone/>
            </a:pPr>
            <a:r>
              <a:rPr lang="sl" sz="1500" b="0" i="0" u="none" baseline="0" dirty="0">
                <a:solidFill>
                  <a:srgbClr val="FFFFFF"/>
                </a:solidFill>
                <a:latin typeface="Proxima Nova"/>
                <a:ea typeface="Proxima Nova"/>
                <a:cs typeface="Proxima Nova"/>
                <a:sym typeface="Proxima Nova"/>
              </a:rPr>
              <a:t> </a:t>
            </a:r>
            <a:endParaRPr sz="1500" dirty="0">
              <a:solidFill>
                <a:srgbClr val="FFFFFF"/>
              </a:solidFill>
              <a:latin typeface="Proxima Nova"/>
              <a:ea typeface="Proxima Nova"/>
              <a:cs typeface="Proxima Nova"/>
              <a:sym typeface="Proxima Nova"/>
            </a:endParaRPr>
          </a:p>
          <a:p>
            <a:pPr marL="0" lvl="0" indent="0" algn="l" rtl="0">
              <a:spcBef>
                <a:spcPts val="0"/>
              </a:spcBef>
              <a:spcAft>
                <a:spcPts val="0"/>
              </a:spcAft>
              <a:buClr>
                <a:schemeClr val="dk1"/>
              </a:buClr>
              <a:buSzPts val="600"/>
              <a:buFont typeface="Calibri"/>
              <a:buNone/>
            </a:pPr>
            <a:r>
              <a:rPr lang="sl" sz="1600" b="1" i="0" u="none" baseline="0" dirty="0" smtClean="0">
                <a:solidFill>
                  <a:srgbClr val="FFD520"/>
                </a:solidFill>
                <a:latin typeface="Proxima Nova"/>
                <a:ea typeface="Proxima Nova"/>
                <a:cs typeface="Proxima Nova"/>
                <a:sym typeface="Proxima Nova"/>
              </a:rPr>
              <a:t>FAST </a:t>
            </a:r>
            <a:r>
              <a:rPr lang="sl" sz="1600" b="1" i="0" u="none" baseline="0" dirty="0">
                <a:solidFill>
                  <a:srgbClr val="FFD520"/>
                </a:solidFill>
                <a:latin typeface="Proxima Nova"/>
                <a:ea typeface="Proxima Nova"/>
                <a:cs typeface="Proxima Nova"/>
                <a:sym typeface="Proxima Nova"/>
              </a:rPr>
              <a:t>KANALI (samo ZDA)</a:t>
            </a:r>
            <a:endParaRPr sz="1600" b="1" dirty="0">
              <a:solidFill>
                <a:srgbClr val="FFD520"/>
              </a:solidFill>
              <a:latin typeface="Proxima Nova"/>
              <a:ea typeface="Proxima Nova"/>
              <a:cs typeface="Proxima Nova"/>
              <a:sym typeface="Proxima Nova"/>
            </a:endParaRPr>
          </a:p>
          <a:p>
            <a:pPr marL="0" lvl="0" indent="0" algn="l" rtl="0">
              <a:spcBef>
                <a:spcPts val="0"/>
              </a:spcBef>
              <a:spcAft>
                <a:spcPts val="0"/>
              </a:spcAft>
              <a:buClr>
                <a:schemeClr val="dk1"/>
              </a:buClr>
              <a:buSzPts val="600"/>
              <a:buFont typeface="Calibri"/>
              <a:buNone/>
            </a:pPr>
            <a:r>
              <a:rPr lang="sl" sz="1300" b="0" i="0" u="none" baseline="0" dirty="0">
                <a:solidFill>
                  <a:srgbClr val="FFFFFF"/>
                </a:solidFill>
                <a:latin typeface="Proxima Nova"/>
                <a:ea typeface="Proxima Nova"/>
                <a:cs typeface="Proxima Nova"/>
                <a:sym typeface="Proxima Nova"/>
              </a:rPr>
              <a:t>»Brezplačna pretočna televizija, podprta z oglasi« prek ponudnikov, kot so ROKU, XUMO in PlutoTV</a:t>
            </a:r>
            <a:endParaRPr sz="1300" dirty="0">
              <a:solidFill>
                <a:srgbClr val="FFFFFF"/>
              </a:solidFill>
              <a:latin typeface="Proxima Nova"/>
              <a:ea typeface="Proxima Nova"/>
              <a:cs typeface="Proxima Nova"/>
              <a:sym typeface="Proxima Nova"/>
            </a:endParaRPr>
          </a:p>
          <a:p>
            <a:pPr marL="0" lvl="0" indent="0" algn="l" rtl="0">
              <a:spcBef>
                <a:spcPts val="0"/>
              </a:spcBef>
              <a:spcAft>
                <a:spcPts val="0"/>
              </a:spcAft>
              <a:buClr>
                <a:schemeClr val="dk1"/>
              </a:buClr>
              <a:buSzPts val="600"/>
              <a:buFont typeface="Calibri"/>
              <a:buNone/>
            </a:pPr>
            <a:endParaRPr sz="1500" dirty="0">
              <a:solidFill>
                <a:srgbClr val="FFFFFF"/>
              </a:solidFill>
              <a:latin typeface="Proxima Nova"/>
              <a:ea typeface="Proxima Nova"/>
              <a:cs typeface="Proxima Nova"/>
              <a:sym typeface="Proxima Nova"/>
            </a:endParaRPr>
          </a:p>
          <a:p>
            <a:pPr marL="0" lvl="0" indent="0" algn="l" rtl="0">
              <a:spcBef>
                <a:spcPts val="0"/>
              </a:spcBef>
              <a:spcAft>
                <a:spcPts val="0"/>
              </a:spcAft>
              <a:buClr>
                <a:schemeClr val="dk1"/>
              </a:buClr>
              <a:buSzPts val="600"/>
              <a:buFont typeface="Calibri"/>
              <a:buNone/>
            </a:pPr>
            <a:r>
              <a:rPr lang="sl" sz="1600" b="1" i="0" u="none" baseline="0" dirty="0">
                <a:solidFill>
                  <a:srgbClr val="FFD520"/>
                </a:solidFill>
                <a:latin typeface="Proxima Nova"/>
                <a:ea typeface="Proxima Nova"/>
                <a:cs typeface="Proxima Nova"/>
                <a:sym typeface="Proxima Nova"/>
              </a:rPr>
              <a:t>KANALI SVOD</a:t>
            </a:r>
            <a:endParaRPr sz="1600" b="1" dirty="0">
              <a:solidFill>
                <a:srgbClr val="FFD520"/>
              </a:solidFill>
              <a:latin typeface="Proxima Nova"/>
              <a:ea typeface="Proxima Nova"/>
              <a:cs typeface="Proxima Nova"/>
              <a:sym typeface="Proxima Nova"/>
            </a:endParaRPr>
          </a:p>
          <a:p>
            <a:pPr marL="0" lvl="0" indent="0" algn="l" rtl="0">
              <a:spcBef>
                <a:spcPts val="0"/>
              </a:spcBef>
              <a:spcAft>
                <a:spcPts val="0"/>
              </a:spcAft>
              <a:buClr>
                <a:schemeClr val="dk1"/>
              </a:buClr>
              <a:buSzPts val="600"/>
              <a:buFont typeface="Calibri"/>
              <a:buNone/>
            </a:pPr>
            <a:r>
              <a:rPr lang="sl" sz="1300" b="0" i="0" u="none" baseline="0" dirty="0">
                <a:solidFill>
                  <a:srgbClr val="FFFFFF"/>
                </a:solidFill>
                <a:latin typeface="Proxima Nova"/>
                <a:ea typeface="Proxima Nova"/>
                <a:cs typeface="Proxima Nova"/>
                <a:sym typeface="Proxima Nova"/>
              </a:rPr>
              <a:t>»Naročniške storitve videa na zahtevo« prek ponudnikov, kot sta kanala Amazon in Apple TV+</a:t>
            </a:r>
            <a:endParaRPr sz="1300" dirty="0">
              <a:solidFill>
                <a:srgbClr val="FFFFFF"/>
              </a:solidFill>
              <a:latin typeface="Proxima Nova"/>
              <a:ea typeface="Proxima Nova"/>
              <a:cs typeface="Proxima Nova"/>
              <a:sym typeface="Proxima Nova"/>
            </a:endParaRPr>
          </a:p>
          <a:p>
            <a:pPr marL="0" lvl="0" indent="0" algn="l" rtl="0">
              <a:spcBef>
                <a:spcPts val="0"/>
              </a:spcBef>
              <a:spcAft>
                <a:spcPts val="0"/>
              </a:spcAft>
              <a:buClr>
                <a:schemeClr val="dk1"/>
              </a:buClr>
              <a:buSzPts val="600"/>
              <a:buFont typeface="Calibri"/>
              <a:buNone/>
            </a:pPr>
            <a:endParaRPr sz="1500" dirty="0">
              <a:solidFill>
                <a:srgbClr val="FFFFFF"/>
              </a:solidFill>
              <a:latin typeface="Proxima Nova"/>
              <a:ea typeface="Proxima Nova"/>
              <a:cs typeface="Proxima Nova"/>
              <a:sym typeface="Proxima Nova"/>
            </a:endParaRPr>
          </a:p>
          <a:p>
            <a:pPr marL="0" lvl="0" indent="0" algn="l" rtl="0">
              <a:spcBef>
                <a:spcPts val="0"/>
              </a:spcBef>
              <a:spcAft>
                <a:spcPts val="0"/>
              </a:spcAft>
              <a:buClr>
                <a:schemeClr val="dk1"/>
              </a:buClr>
              <a:buSzPts val="600"/>
              <a:buFont typeface="Calibri"/>
              <a:buNone/>
            </a:pPr>
            <a:r>
              <a:rPr lang="sl" sz="1600" b="1" i="0" u="none" baseline="0" dirty="0">
                <a:solidFill>
                  <a:srgbClr val="FFD520"/>
                </a:solidFill>
                <a:latin typeface="Proxima Nova"/>
                <a:ea typeface="Proxima Nova"/>
                <a:cs typeface="Proxima Nova"/>
                <a:sym typeface="Proxima Nova"/>
              </a:rPr>
              <a:t>SOCIALNA OMREŽJA</a:t>
            </a:r>
            <a:endParaRPr sz="1600" b="1" dirty="0">
              <a:solidFill>
                <a:srgbClr val="FFD520"/>
              </a:solidFill>
              <a:latin typeface="Proxima Nova"/>
              <a:ea typeface="Proxima Nova"/>
              <a:cs typeface="Proxima Nova"/>
              <a:sym typeface="Proxima Nova"/>
            </a:endParaRPr>
          </a:p>
          <a:p>
            <a:pPr marL="0" lvl="0" indent="0" algn="l" rtl="0">
              <a:spcBef>
                <a:spcPts val="0"/>
              </a:spcBef>
              <a:spcAft>
                <a:spcPts val="0"/>
              </a:spcAft>
              <a:buClr>
                <a:schemeClr val="dk1"/>
              </a:buClr>
              <a:buSzPts val="600"/>
              <a:buFont typeface="Calibri"/>
              <a:buNone/>
            </a:pPr>
            <a:r>
              <a:rPr lang="sl" sz="1300" b="0" i="0" u="none" baseline="0" dirty="0">
                <a:solidFill>
                  <a:srgbClr val="FFFFFF"/>
                </a:solidFill>
                <a:latin typeface="Proxima Nova"/>
                <a:ea typeface="Proxima Nova"/>
                <a:cs typeface="Proxima Nova"/>
                <a:sym typeface="Proxima Nova"/>
              </a:rPr>
              <a:t>Aktivni sledilci na YouTubu, Facebooku in Instagramu</a:t>
            </a:r>
            <a:endParaRPr sz="1500" b="0" i="0" u="none" strike="noStrike" cap="none" dirty="0">
              <a:solidFill>
                <a:srgbClr val="DE5324"/>
              </a:solidFill>
              <a:latin typeface="Proxima Nova"/>
              <a:ea typeface="Proxima Nova"/>
              <a:cs typeface="Proxima Nova"/>
              <a:sym typeface="Proxima Nova"/>
            </a:endParaRPr>
          </a:p>
        </p:txBody>
      </p:sp>
      <p:pic>
        <p:nvPicPr>
          <p:cNvPr id="316" name="Google Shape;316;p56"/>
          <p:cNvPicPr preferRelativeResize="0"/>
          <p:nvPr/>
        </p:nvPicPr>
        <p:blipFill rotWithShape="1">
          <a:blip r:embed="rId4">
            <a:alphaModFix/>
          </a:blip>
          <a:srcRect l="43826" t="43696" r="19763" b="43472"/>
          <a:stretch/>
        </p:blipFill>
        <p:spPr>
          <a:xfrm>
            <a:off x="0" y="687850"/>
            <a:ext cx="3367776" cy="659950"/>
          </a:xfrm>
          <a:prstGeom prst="rect">
            <a:avLst/>
          </a:prstGeom>
          <a:noFill/>
          <a:ln>
            <a:noFill/>
          </a:ln>
        </p:spPr>
      </p:pic>
      <p:sp>
        <p:nvSpPr>
          <p:cNvPr id="317" name="Google Shape;317;p56"/>
          <p:cNvSpPr txBox="1"/>
          <p:nvPr/>
        </p:nvSpPr>
        <p:spPr>
          <a:xfrm>
            <a:off x="517500" y="644625"/>
            <a:ext cx="7889700" cy="521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sl" sz="3300" b="1" i="0" u="none" baseline="0">
                <a:solidFill>
                  <a:srgbClr val="FFFFFF"/>
                </a:solidFill>
                <a:latin typeface="Proxima Nova"/>
                <a:ea typeface="Proxima Nova"/>
                <a:cs typeface="Proxima Nova"/>
                <a:sym typeface="Proxima Nova"/>
              </a:rPr>
              <a:t>naši</a:t>
            </a:r>
            <a:r>
              <a:rPr lang="sl" sz="3300" b="1" i="0" u="none" baseline="0">
                <a:solidFill>
                  <a:srgbClr val="FFD520"/>
                </a:solidFill>
                <a:latin typeface="Proxima Nova"/>
                <a:ea typeface="Proxima Nova"/>
                <a:cs typeface="Proxima Nova"/>
                <a:sym typeface="Proxima Nova"/>
              </a:rPr>
              <a:t> proizvodi</a:t>
            </a:r>
            <a:endParaRPr sz="3300" b="1" i="0" u="none" strike="noStrike" cap="none">
              <a:solidFill>
                <a:srgbClr val="FFD520"/>
              </a:solidFill>
              <a:latin typeface="Proxima Nova"/>
              <a:ea typeface="Proxima Nova"/>
              <a:cs typeface="Proxima Nova"/>
              <a:sym typeface="Proxima Nova"/>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1"/>
        <p:cNvGrpSpPr/>
        <p:nvPr/>
      </p:nvGrpSpPr>
      <p:grpSpPr>
        <a:xfrm>
          <a:off x="0" y="0"/>
          <a:ext cx="0" cy="0"/>
          <a:chOff x="0" y="0"/>
          <a:chExt cx="0" cy="0"/>
        </a:xfrm>
      </p:grpSpPr>
      <p:sp>
        <p:nvSpPr>
          <p:cNvPr id="322" name="Google Shape;322;p57"/>
          <p:cNvSpPr/>
          <p:nvPr/>
        </p:nvSpPr>
        <p:spPr>
          <a:xfrm>
            <a:off x="0" y="0"/>
            <a:ext cx="9153900" cy="1028700"/>
          </a:xfrm>
          <a:prstGeom prst="rect">
            <a:avLst/>
          </a:prstGeom>
          <a:solidFill>
            <a:srgbClr val="002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3" name="Google Shape;323;p57"/>
          <p:cNvPicPr preferRelativeResize="0"/>
          <p:nvPr/>
        </p:nvPicPr>
        <p:blipFill rotWithShape="1">
          <a:blip r:embed="rId4">
            <a:alphaModFix/>
          </a:blip>
          <a:srcRect l="28214" t="43486" r="16688" b="43682"/>
          <a:stretch/>
        </p:blipFill>
        <p:spPr>
          <a:xfrm>
            <a:off x="-1" y="676650"/>
            <a:ext cx="5876825" cy="659950"/>
          </a:xfrm>
          <a:prstGeom prst="rect">
            <a:avLst/>
          </a:prstGeom>
          <a:noFill/>
          <a:ln>
            <a:noFill/>
          </a:ln>
        </p:spPr>
      </p:pic>
      <p:pic>
        <p:nvPicPr>
          <p:cNvPr id="324" name="Google Shape;324;p57"/>
          <p:cNvPicPr preferRelativeResize="0"/>
          <p:nvPr/>
        </p:nvPicPr>
        <p:blipFill rotWithShape="1">
          <a:blip r:embed="rId5">
            <a:alphaModFix/>
          </a:blip>
          <a:srcRect l="16171" t="36637" r="16561" b="38283"/>
          <a:stretch/>
        </p:blipFill>
        <p:spPr>
          <a:xfrm>
            <a:off x="1299012" y="1561611"/>
            <a:ext cx="930702" cy="346998"/>
          </a:xfrm>
          <a:prstGeom prst="rect">
            <a:avLst/>
          </a:prstGeom>
          <a:noFill/>
          <a:ln>
            <a:noFill/>
          </a:ln>
        </p:spPr>
      </p:pic>
      <p:pic>
        <p:nvPicPr>
          <p:cNvPr id="325" name="Google Shape;325;p57" descr="Image result for turkcell logo png"/>
          <p:cNvPicPr preferRelativeResize="0"/>
          <p:nvPr/>
        </p:nvPicPr>
        <p:blipFill rotWithShape="1">
          <a:blip r:embed="rId6">
            <a:alphaModFix/>
          </a:blip>
          <a:srcRect/>
          <a:stretch/>
        </p:blipFill>
        <p:spPr>
          <a:xfrm>
            <a:off x="5542686" y="1495425"/>
            <a:ext cx="772820" cy="409594"/>
          </a:xfrm>
          <a:prstGeom prst="rect">
            <a:avLst/>
          </a:prstGeom>
          <a:noFill/>
          <a:ln>
            <a:noFill/>
          </a:ln>
        </p:spPr>
      </p:pic>
      <p:pic>
        <p:nvPicPr>
          <p:cNvPr id="326" name="Google Shape;326;p57" descr="Image result for KPN logo png"/>
          <p:cNvPicPr preferRelativeResize="0"/>
          <p:nvPr/>
        </p:nvPicPr>
        <p:blipFill rotWithShape="1">
          <a:blip r:embed="rId7">
            <a:alphaModFix/>
          </a:blip>
          <a:srcRect/>
          <a:stretch/>
        </p:blipFill>
        <p:spPr>
          <a:xfrm>
            <a:off x="4881446" y="2234120"/>
            <a:ext cx="852815" cy="359039"/>
          </a:xfrm>
          <a:prstGeom prst="rect">
            <a:avLst/>
          </a:prstGeom>
          <a:noFill/>
          <a:ln>
            <a:noFill/>
          </a:ln>
        </p:spPr>
      </p:pic>
      <p:pic>
        <p:nvPicPr>
          <p:cNvPr id="327" name="Google Shape;327;p57" descr="pngfind.com-more-button-png-6671068.png"/>
          <p:cNvPicPr preferRelativeResize="0"/>
          <p:nvPr/>
        </p:nvPicPr>
        <p:blipFill rotWithShape="1">
          <a:blip r:embed="rId8">
            <a:alphaModFix/>
          </a:blip>
          <a:srcRect/>
          <a:stretch/>
        </p:blipFill>
        <p:spPr>
          <a:xfrm>
            <a:off x="6515160" y="1525686"/>
            <a:ext cx="395678" cy="409600"/>
          </a:xfrm>
          <a:prstGeom prst="rect">
            <a:avLst/>
          </a:prstGeom>
          <a:noFill/>
          <a:ln>
            <a:noFill/>
          </a:ln>
        </p:spPr>
      </p:pic>
      <p:pic>
        <p:nvPicPr>
          <p:cNvPr id="328" name="Google Shape;328;p57" descr="kisspng-telenor-logo-swxtel-iphone-portable-network-graph-99-creative-owl-logo-design-inspiration-for-desig-5bf15e4d1810f3.9433371115425449730986.png"/>
          <p:cNvPicPr preferRelativeResize="0"/>
          <p:nvPr/>
        </p:nvPicPr>
        <p:blipFill rotWithShape="1">
          <a:blip r:embed="rId9">
            <a:alphaModFix/>
          </a:blip>
          <a:srcRect t="22544" b="20782"/>
          <a:stretch/>
        </p:blipFill>
        <p:spPr>
          <a:xfrm>
            <a:off x="2132233" y="2210255"/>
            <a:ext cx="1137915" cy="483683"/>
          </a:xfrm>
          <a:prstGeom prst="rect">
            <a:avLst/>
          </a:prstGeom>
          <a:noFill/>
          <a:ln>
            <a:noFill/>
          </a:ln>
        </p:spPr>
      </p:pic>
      <p:pic>
        <p:nvPicPr>
          <p:cNvPr id="329" name="Google Shape;329;p57"/>
          <p:cNvPicPr preferRelativeResize="0"/>
          <p:nvPr/>
        </p:nvPicPr>
        <p:blipFill rotWithShape="1">
          <a:blip r:embed="rId10">
            <a:alphaModFix/>
          </a:blip>
          <a:srcRect t="36702" b="35848"/>
          <a:stretch/>
        </p:blipFill>
        <p:spPr>
          <a:xfrm>
            <a:off x="1578970" y="2995598"/>
            <a:ext cx="1185015" cy="325265"/>
          </a:xfrm>
          <a:prstGeom prst="rect">
            <a:avLst/>
          </a:prstGeom>
          <a:noFill/>
          <a:ln>
            <a:noFill/>
          </a:ln>
        </p:spPr>
      </p:pic>
      <p:pic>
        <p:nvPicPr>
          <p:cNvPr id="330" name="Google Shape;330;p57"/>
          <p:cNvPicPr preferRelativeResize="0"/>
          <p:nvPr/>
        </p:nvPicPr>
        <p:blipFill>
          <a:blip r:embed="rId11">
            <a:alphaModFix/>
          </a:blip>
          <a:stretch>
            <a:fillRect/>
          </a:stretch>
        </p:blipFill>
        <p:spPr>
          <a:xfrm>
            <a:off x="2438228" y="1608997"/>
            <a:ext cx="1137908" cy="242966"/>
          </a:xfrm>
          <a:prstGeom prst="rect">
            <a:avLst/>
          </a:prstGeom>
          <a:noFill/>
          <a:ln>
            <a:noFill/>
          </a:ln>
        </p:spPr>
      </p:pic>
      <p:pic>
        <p:nvPicPr>
          <p:cNvPr id="331" name="Google Shape;331;p57"/>
          <p:cNvPicPr preferRelativeResize="0"/>
          <p:nvPr/>
        </p:nvPicPr>
        <p:blipFill rotWithShape="1">
          <a:blip r:embed="rId12">
            <a:alphaModFix/>
          </a:blip>
          <a:srcRect t="77382"/>
          <a:stretch/>
        </p:blipFill>
        <p:spPr>
          <a:xfrm>
            <a:off x="5318744" y="2995594"/>
            <a:ext cx="1089335" cy="325260"/>
          </a:xfrm>
          <a:prstGeom prst="rect">
            <a:avLst/>
          </a:prstGeom>
          <a:noFill/>
          <a:ln>
            <a:noFill/>
          </a:ln>
        </p:spPr>
      </p:pic>
      <p:pic>
        <p:nvPicPr>
          <p:cNvPr id="332" name="Google Shape;332;p57"/>
          <p:cNvPicPr preferRelativeResize="0"/>
          <p:nvPr/>
        </p:nvPicPr>
        <p:blipFill rotWithShape="1">
          <a:blip r:embed="rId13">
            <a:alphaModFix/>
          </a:blip>
          <a:srcRect l="21175" r="21048"/>
          <a:stretch/>
        </p:blipFill>
        <p:spPr>
          <a:xfrm>
            <a:off x="856495" y="3571394"/>
            <a:ext cx="948011" cy="713381"/>
          </a:xfrm>
          <a:prstGeom prst="rect">
            <a:avLst/>
          </a:prstGeom>
          <a:noFill/>
          <a:ln>
            <a:noFill/>
          </a:ln>
        </p:spPr>
      </p:pic>
      <p:pic>
        <p:nvPicPr>
          <p:cNvPr id="333" name="Google Shape;333;p57"/>
          <p:cNvPicPr preferRelativeResize="0"/>
          <p:nvPr/>
        </p:nvPicPr>
        <p:blipFill>
          <a:blip r:embed="rId14">
            <a:alphaModFix/>
          </a:blip>
          <a:stretch>
            <a:fillRect/>
          </a:stretch>
        </p:blipFill>
        <p:spPr>
          <a:xfrm>
            <a:off x="5890951" y="2312576"/>
            <a:ext cx="1185000" cy="187438"/>
          </a:xfrm>
          <a:prstGeom prst="rect">
            <a:avLst/>
          </a:prstGeom>
          <a:noFill/>
          <a:ln>
            <a:noFill/>
          </a:ln>
        </p:spPr>
      </p:pic>
      <p:pic>
        <p:nvPicPr>
          <p:cNvPr id="334" name="Google Shape;334;p57"/>
          <p:cNvPicPr preferRelativeResize="0"/>
          <p:nvPr/>
        </p:nvPicPr>
        <p:blipFill>
          <a:blip r:embed="rId15">
            <a:alphaModFix/>
          </a:blip>
          <a:stretch>
            <a:fillRect/>
          </a:stretch>
        </p:blipFill>
        <p:spPr>
          <a:xfrm>
            <a:off x="7854712" y="3713788"/>
            <a:ext cx="1137901" cy="428608"/>
          </a:xfrm>
          <a:prstGeom prst="rect">
            <a:avLst/>
          </a:prstGeom>
          <a:noFill/>
          <a:ln>
            <a:noFill/>
          </a:ln>
        </p:spPr>
      </p:pic>
      <p:pic>
        <p:nvPicPr>
          <p:cNvPr id="335" name="Google Shape;335;p57"/>
          <p:cNvPicPr preferRelativeResize="0"/>
          <p:nvPr/>
        </p:nvPicPr>
        <p:blipFill>
          <a:blip r:embed="rId16">
            <a:alphaModFix/>
          </a:blip>
          <a:stretch>
            <a:fillRect/>
          </a:stretch>
        </p:blipFill>
        <p:spPr>
          <a:xfrm>
            <a:off x="7075943" y="2126054"/>
            <a:ext cx="1336161" cy="672328"/>
          </a:xfrm>
          <a:prstGeom prst="rect">
            <a:avLst/>
          </a:prstGeom>
          <a:noFill/>
          <a:ln>
            <a:noFill/>
          </a:ln>
        </p:spPr>
      </p:pic>
      <p:pic>
        <p:nvPicPr>
          <p:cNvPr id="336" name="Google Shape;336;p57"/>
          <p:cNvPicPr preferRelativeResize="0"/>
          <p:nvPr/>
        </p:nvPicPr>
        <p:blipFill rotWithShape="1">
          <a:blip r:embed="rId17">
            <a:alphaModFix/>
          </a:blip>
          <a:srcRect/>
          <a:stretch/>
        </p:blipFill>
        <p:spPr>
          <a:xfrm>
            <a:off x="6574221" y="2928478"/>
            <a:ext cx="457447" cy="459482"/>
          </a:xfrm>
          <a:prstGeom prst="rect">
            <a:avLst/>
          </a:prstGeom>
          <a:noFill/>
          <a:ln>
            <a:noFill/>
          </a:ln>
        </p:spPr>
      </p:pic>
      <p:pic>
        <p:nvPicPr>
          <p:cNvPr id="337" name="Google Shape;337;p57"/>
          <p:cNvPicPr preferRelativeResize="0"/>
          <p:nvPr/>
        </p:nvPicPr>
        <p:blipFill>
          <a:blip r:embed="rId18">
            <a:alphaModFix/>
          </a:blip>
          <a:stretch>
            <a:fillRect/>
          </a:stretch>
        </p:blipFill>
        <p:spPr>
          <a:xfrm>
            <a:off x="4399263" y="3755434"/>
            <a:ext cx="1336176" cy="377466"/>
          </a:xfrm>
          <a:prstGeom prst="rect">
            <a:avLst/>
          </a:prstGeom>
          <a:noFill/>
          <a:ln>
            <a:noFill/>
          </a:ln>
        </p:spPr>
      </p:pic>
      <p:pic>
        <p:nvPicPr>
          <p:cNvPr id="338" name="Google Shape;338;p57"/>
          <p:cNvPicPr preferRelativeResize="0"/>
          <p:nvPr/>
        </p:nvPicPr>
        <p:blipFill rotWithShape="1">
          <a:blip r:embed="rId19">
            <a:alphaModFix/>
          </a:blip>
          <a:srcRect/>
          <a:stretch/>
        </p:blipFill>
        <p:spPr>
          <a:xfrm>
            <a:off x="6805062" y="3749108"/>
            <a:ext cx="930704" cy="357964"/>
          </a:xfrm>
          <a:prstGeom prst="rect">
            <a:avLst/>
          </a:prstGeom>
          <a:noFill/>
          <a:ln>
            <a:noFill/>
          </a:ln>
        </p:spPr>
      </p:pic>
      <p:sp>
        <p:nvSpPr>
          <p:cNvPr id="339" name="Google Shape;339;p57"/>
          <p:cNvSpPr txBox="1"/>
          <p:nvPr/>
        </p:nvSpPr>
        <p:spPr>
          <a:xfrm>
            <a:off x="517500" y="644625"/>
            <a:ext cx="7889700" cy="521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sl" sz="3300" b="1" i="0" u="none" baseline="0" dirty="0">
                <a:solidFill>
                  <a:srgbClr val="FFFFFF"/>
                </a:solidFill>
                <a:latin typeface="Proxima Nova"/>
                <a:ea typeface="Proxima Nova"/>
                <a:cs typeface="Proxima Nova"/>
                <a:sym typeface="Proxima Nova"/>
              </a:rPr>
              <a:t>naše </a:t>
            </a:r>
            <a:r>
              <a:rPr lang="sl" sz="3300" b="1" i="0" u="none" baseline="0" dirty="0">
                <a:solidFill>
                  <a:srgbClr val="FFD520"/>
                </a:solidFill>
                <a:latin typeface="Proxima Nova"/>
                <a:ea typeface="Proxima Nova"/>
                <a:cs typeface="Proxima Nova"/>
                <a:sym typeface="Proxima Nova"/>
              </a:rPr>
              <a:t>partnerske platforme</a:t>
            </a:r>
            <a:endParaRPr sz="3300" b="1" i="0" u="none" strike="noStrike" cap="none" dirty="0">
              <a:solidFill>
                <a:srgbClr val="FFD520"/>
              </a:solidFill>
              <a:latin typeface="Proxima Nova"/>
              <a:ea typeface="Proxima Nova"/>
              <a:cs typeface="Proxima Nova"/>
              <a:sym typeface="Proxima Nova"/>
            </a:endParaRPr>
          </a:p>
        </p:txBody>
      </p:sp>
      <p:pic>
        <p:nvPicPr>
          <p:cNvPr id="340" name="Google Shape;340;p57"/>
          <p:cNvPicPr preferRelativeResize="0"/>
          <p:nvPr/>
        </p:nvPicPr>
        <p:blipFill>
          <a:blip r:embed="rId20">
            <a:alphaModFix/>
          </a:blip>
          <a:stretch>
            <a:fillRect/>
          </a:stretch>
        </p:blipFill>
        <p:spPr>
          <a:xfrm>
            <a:off x="127850" y="2306569"/>
            <a:ext cx="800861" cy="249008"/>
          </a:xfrm>
          <a:prstGeom prst="rect">
            <a:avLst/>
          </a:prstGeom>
          <a:noFill/>
          <a:ln>
            <a:noFill/>
          </a:ln>
        </p:spPr>
      </p:pic>
      <p:pic>
        <p:nvPicPr>
          <p:cNvPr id="341" name="Google Shape;341;p57"/>
          <p:cNvPicPr preferRelativeResize="0"/>
          <p:nvPr/>
        </p:nvPicPr>
        <p:blipFill>
          <a:blip r:embed="rId21">
            <a:alphaModFix/>
          </a:blip>
          <a:stretch>
            <a:fillRect/>
          </a:stretch>
        </p:blipFill>
        <p:spPr>
          <a:xfrm>
            <a:off x="108052" y="4528325"/>
            <a:ext cx="840445" cy="330172"/>
          </a:xfrm>
          <a:prstGeom prst="rect">
            <a:avLst/>
          </a:prstGeom>
          <a:noFill/>
          <a:ln>
            <a:noFill/>
          </a:ln>
        </p:spPr>
      </p:pic>
      <p:pic>
        <p:nvPicPr>
          <p:cNvPr id="342" name="Google Shape;342;p57"/>
          <p:cNvPicPr preferRelativeResize="0"/>
          <p:nvPr/>
        </p:nvPicPr>
        <p:blipFill rotWithShape="1">
          <a:blip r:embed="rId22">
            <a:alphaModFix/>
          </a:blip>
          <a:srcRect l="60274" t="29641" r="10416" b="28814"/>
          <a:stretch/>
        </p:blipFill>
        <p:spPr>
          <a:xfrm>
            <a:off x="2930132" y="2879904"/>
            <a:ext cx="720143" cy="510361"/>
          </a:xfrm>
          <a:prstGeom prst="rect">
            <a:avLst/>
          </a:prstGeom>
          <a:noFill/>
          <a:ln>
            <a:noFill/>
          </a:ln>
        </p:spPr>
      </p:pic>
      <p:pic>
        <p:nvPicPr>
          <p:cNvPr id="343" name="Google Shape;343;p57"/>
          <p:cNvPicPr preferRelativeResize="0"/>
          <p:nvPr/>
        </p:nvPicPr>
        <p:blipFill>
          <a:blip r:embed="rId23">
            <a:alphaModFix/>
          </a:blip>
          <a:stretch>
            <a:fillRect/>
          </a:stretch>
        </p:blipFill>
        <p:spPr>
          <a:xfrm>
            <a:off x="3768325" y="4453813"/>
            <a:ext cx="1449925" cy="529218"/>
          </a:xfrm>
          <a:prstGeom prst="rect">
            <a:avLst/>
          </a:prstGeom>
          <a:noFill/>
          <a:ln>
            <a:noFill/>
          </a:ln>
        </p:spPr>
      </p:pic>
      <p:pic>
        <p:nvPicPr>
          <p:cNvPr id="344" name="Google Shape;344;p57"/>
          <p:cNvPicPr preferRelativeResize="0"/>
          <p:nvPr/>
        </p:nvPicPr>
        <p:blipFill>
          <a:blip r:embed="rId24">
            <a:alphaModFix/>
          </a:blip>
          <a:stretch>
            <a:fillRect/>
          </a:stretch>
        </p:blipFill>
        <p:spPr>
          <a:xfrm>
            <a:off x="8535164" y="2202339"/>
            <a:ext cx="457450" cy="457450"/>
          </a:xfrm>
          <a:prstGeom prst="rect">
            <a:avLst/>
          </a:prstGeom>
          <a:noFill/>
          <a:ln>
            <a:noFill/>
          </a:ln>
        </p:spPr>
      </p:pic>
      <p:pic>
        <p:nvPicPr>
          <p:cNvPr id="345" name="Google Shape;345;p57"/>
          <p:cNvPicPr preferRelativeResize="0"/>
          <p:nvPr/>
        </p:nvPicPr>
        <p:blipFill>
          <a:blip r:embed="rId25">
            <a:alphaModFix/>
          </a:blip>
          <a:stretch>
            <a:fillRect/>
          </a:stretch>
        </p:blipFill>
        <p:spPr>
          <a:xfrm>
            <a:off x="7807613" y="2989186"/>
            <a:ext cx="1185000" cy="291790"/>
          </a:xfrm>
          <a:prstGeom prst="rect">
            <a:avLst/>
          </a:prstGeom>
          <a:noFill/>
          <a:ln>
            <a:noFill/>
          </a:ln>
        </p:spPr>
      </p:pic>
      <p:pic>
        <p:nvPicPr>
          <p:cNvPr id="346" name="Google Shape;346;p57"/>
          <p:cNvPicPr preferRelativeResize="0"/>
          <p:nvPr/>
        </p:nvPicPr>
        <p:blipFill>
          <a:blip r:embed="rId26">
            <a:alphaModFix/>
          </a:blip>
          <a:stretch>
            <a:fillRect/>
          </a:stretch>
        </p:blipFill>
        <p:spPr>
          <a:xfrm>
            <a:off x="2415726" y="4572722"/>
            <a:ext cx="1137900" cy="223345"/>
          </a:xfrm>
          <a:prstGeom prst="rect">
            <a:avLst/>
          </a:prstGeom>
          <a:noFill/>
          <a:ln>
            <a:noFill/>
          </a:ln>
        </p:spPr>
      </p:pic>
      <p:pic>
        <p:nvPicPr>
          <p:cNvPr id="347" name="Google Shape;347;p57"/>
          <p:cNvPicPr preferRelativeResize="0"/>
          <p:nvPr/>
        </p:nvPicPr>
        <p:blipFill>
          <a:blip r:embed="rId27">
            <a:alphaModFix/>
          </a:blip>
          <a:stretch>
            <a:fillRect/>
          </a:stretch>
        </p:blipFill>
        <p:spPr>
          <a:xfrm>
            <a:off x="120475" y="3807800"/>
            <a:ext cx="633000" cy="271289"/>
          </a:xfrm>
          <a:prstGeom prst="rect">
            <a:avLst/>
          </a:prstGeom>
          <a:noFill/>
          <a:ln>
            <a:noFill/>
          </a:ln>
        </p:spPr>
      </p:pic>
      <p:pic>
        <p:nvPicPr>
          <p:cNvPr id="348" name="Google Shape;348;p57"/>
          <p:cNvPicPr preferRelativeResize="0"/>
          <p:nvPr/>
        </p:nvPicPr>
        <p:blipFill>
          <a:blip r:embed="rId28">
            <a:alphaModFix/>
          </a:blip>
          <a:stretch>
            <a:fillRect/>
          </a:stretch>
        </p:blipFill>
        <p:spPr>
          <a:xfrm>
            <a:off x="5356751" y="4545958"/>
            <a:ext cx="633001" cy="344933"/>
          </a:xfrm>
          <a:prstGeom prst="rect">
            <a:avLst/>
          </a:prstGeom>
          <a:noFill/>
          <a:ln>
            <a:noFill/>
          </a:ln>
        </p:spPr>
      </p:pic>
      <p:pic>
        <p:nvPicPr>
          <p:cNvPr id="349" name="Google Shape;349;p57"/>
          <p:cNvPicPr preferRelativeResize="0"/>
          <p:nvPr/>
        </p:nvPicPr>
        <p:blipFill>
          <a:blip r:embed="rId29">
            <a:alphaModFix/>
          </a:blip>
          <a:stretch>
            <a:fillRect/>
          </a:stretch>
        </p:blipFill>
        <p:spPr>
          <a:xfrm>
            <a:off x="6156950" y="4594729"/>
            <a:ext cx="852823" cy="197371"/>
          </a:xfrm>
          <a:prstGeom prst="rect">
            <a:avLst/>
          </a:prstGeom>
          <a:noFill/>
          <a:ln>
            <a:noFill/>
          </a:ln>
        </p:spPr>
      </p:pic>
      <p:pic>
        <p:nvPicPr>
          <p:cNvPr id="350" name="Google Shape;350;p57"/>
          <p:cNvPicPr preferRelativeResize="0"/>
          <p:nvPr/>
        </p:nvPicPr>
        <p:blipFill>
          <a:blip r:embed="rId30">
            <a:alphaModFix/>
          </a:blip>
          <a:stretch>
            <a:fillRect/>
          </a:stretch>
        </p:blipFill>
        <p:spPr>
          <a:xfrm>
            <a:off x="7148275" y="4511026"/>
            <a:ext cx="578950" cy="330175"/>
          </a:xfrm>
          <a:prstGeom prst="rect">
            <a:avLst/>
          </a:prstGeom>
          <a:noFill/>
          <a:ln>
            <a:noFill/>
          </a:ln>
        </p:spPr>
      </p:pic>
      <p:pic>
        <p:nvPicPr>
          <p:cNvPr id="351" name="Google Shape;351;p57"/>
          <p:cNvPicPr preferRelativeResize="0"/>
          <p:nvPr/>
        </p:nvPicPr>
        <p:blipFill rotWithShape="1">
          <a:blip r:embed="rId31">
            <a:alphaModFix/>
          </a:blip>
          <a:srcRect l="2032" t="30458" r="2071" b="29726"/>
          <a:stretch/>
        </p:blipFill>
        <p:spPr>
          <a:xfrm>
            <a:off x="3816425" y="3002197"/>
            <a:ext cx="1336177" cy="312057"/>
          </a:xfrm>
          <a:prstGeom prst="rect">
            <a:avLst/>
          </a:prstGeom>
          <a:noFill/>
          <a:ln>
            <a:noFill/>
          </a:ln>
        </p:spPr>
      </p:pic>
      <p:pic>
        <p:nvPicPr>
          <p:cNvPr id="352" name="Google Shape;352;p57"/>
          <p:cNvPicPr preferRelativeResize="0"/>
          <p:nvPr/>
        </p:nvPicPr>
        <p:blipFill>
          <a:blip r:embed="rId32">
            <a:alphaModFix/>
          </a:blip>
          <a:stretch>
            <a:fillRect/>
          </a:stretch>
        </p:blipFill>
        <p:spPr>
          <a:xfrm>
            <a:off x="5876825" y="3739024"/>
            <a:ext cx="720150" cy="419514"/>
          </a:xfrm>
          <a:prstGeom prst="rect">
            <a:avLst/>
          </a:prstGeom>
          <a:noFill/>
          <a:ln>
            <a:noFill/>
          </a:ln>
        </p:spPr>
      </p:pic>
      <p:pic>
        <p:nvPicPr>
          <p:cNvPr id="353" name="Google Shape;353;p57"/>
          <p:cNvPicPr preferRelativeResize="0"/>
          <p:nvPr/>
        </p:nvPicPr>
        <p:blipFill>
          <a:blip r:embed="rId33">
            <a:alphaModFix/>
          </a:blip>
          <a:stretch>
            <a:fillRect/>
          </a:stretch>
        </p:blipFill>
        <p:spPr>
          <a:xfrm>
            <a:off x="7865723" y="4551612"/>
            <a:ext cx="1185605" cy="249000"/>
          </a:xfrm>
          <a:prstGeom prst="rect">
            <a:avLst/>
          </a:prstGeom>
          <a:noFill/>
          <a:ln>
            <a:noFill/>
          </a:ln>
        </p:spPr>
      </p:pic>
      <p:pic>
        <p:nvPicPr>
          <p:cNvPr id="354" name="Google Shape;354;p57"/>
          <p:cNvPicPr preferRelativeResize="0"/>
          <p:nvPr/>
        </p:nvPicPr>
        <p:blipFill rotWithShape="1">
          <a:blip r:embed="rId34">
            <a:alphaModFix/>
          </a:blip>
          <a:srcRect l="17771" r="17745"/>
          <a:stretch/>
        </p:blipFill>
        <p:spPr>
          <a:xfrm>
            <a:off x="7190925" y="2946098"/>
            <a:ext cx="457452" cy="399053"/>
          </a:xfrm>
          <a:prstGeom prst="rect">
            <a:avLst/>
          </a:prstGeom>
          <a:noFill/>
          <a:ln>
            <a:noFill/>
          </a:ln>
        </p:spPr>
      </p:pic>
      <p:pic>
        <p:nvPicPr>
          <p:cNvPr id="355" name="Google Shape;355;p57"/>
          <p:cNvPicPr preferRelativeResize="0"/>
          <p:nvPr/>
        </p:nvPicPr>
        <p:blipFill>
          <a:blip r:embed="rId35">
            <a:alphaModFix/>
          </a:blip>
          <a:stretch>
            <a:fillRect/>
          </a:stretch>
        </p:blipFill>
        <p:spPr>
          <a:xfrm>
            <a:off x="3349423" y="2184264"/>
            <a:ext cx="1422654" cy="483700"/>
          </a:xfrm>
          <a:prstGeom prst="rect">
            <a:avLst/>
          </a:prstGeom>
          <a:noFill/>
          <a:ln>
            <a:noFill/>
          </a:ln>
        </p:spPr>
      </p:pic>
      <p:pic>
        <p:nvPicPr>
          <p:cNvPr id="356" name="Google Shape;356;p57"/>
          <p:cNvPicPr preferRelativeResize="0"/>
          <p:nvPr/>
        </p:nvPicPr>
        <p:blipFill>
          <a:blip r:embed="rId36">
            <a:alphaModFix/>
          </a:blip>
          <a:stretch>
            <a:fillRect/>
          </a:stretch>
        </p:blipFill>
        <p:spPr>
          <a:xfrm>
            <a:off x="3848075" y="1630344"/>
            <a:ext cx="1422651" cy="163605"/>
          </a:xfrm>
          <a:prstGeom prst="rect">
            <a:avLst/>
          </a:prstGeom>
          <a:noFill/>
          <a:ln>
            <a:noFill/>
          </a:ln>
        </p:spPr>
      </p:pic>
      <p:pic>
        <p:nvPicPr>
          <p:cNvPr id="357" name="Google Shape;357;p57"/>
          <p:cNvPicPr preferRelativeResize="0"/>
          <p:nvPr/>
        </p:nvPicPr>
        <p:blipFill>
          <a:blip r:embed="rId37">
            <a:alphaModFix/>
          </a:blip>
          <a:stretch>
            <a:fillRect/>
          </a:stretch>
        </p:blipFill>
        <p:spPr>
          <a:xfrm>
            <a:off x="127725" y="3075688"/>
            <a:ext cx="1258310" cy="223350"/>
          </a:xfrm>
          <a:prstGeom prst="rect">
            <a:avLst/>
          </a:prstGeom>
          <a:noFill/>
          <a:ln>
            <a:noFill/>
          </a:ln>
        </p:spPr>
      </p:pic>
      <p:pic>
        <p:nvPicPr>
          <p:cNvPr id="358" name="Google Shape;358;p57"/>
          <p:cNvPicPr preferRelativeResize="0"/>
          <p:nvPr/>
        </p:nvPicPr>
        <p:blipFill>
          <a:blip r:embed="rId38">
            <a:alphaModFix/>
          </a:blip>
          <a:stretch>
            <a:fillRect/>
          </a:stretch>
        </p:blipFill>
        <p:spPr>
          <a:xfrm>
            <a:off x="7107346" y="1500763"/>
            <a:ext cx="1856458" cy="459475"/>
          </a:xfrm>
          <a:prstGeom prst="rect">
            <a:avLst/>
          </a:prstGeom>
          <a:noFill/>
          <a:ln>
            <a:noFill/>
          </a:ln>
        </p:spPr>
      </p:pic>
      <p:pic>
        <p:nvPicPr>
          <p:cNvPr id="359" name="Google Shape;359;p57"/>
          <p:cNvPicPr preferRelativeResize="0"/>
          <p:nvPr/>
        </p:nvPicPr>
        <p:blipFill>
          <a:blip r:embed="rId39">
            <a:alphaModFix/>
          </a:blip>
          <a:stretch>
            <a:fillRect/>
          </a:stretch>
        </p:blipFill>
        <p:spPr>
          <a:xfrm>
            <a:off x="1329225" y="4551114"/>
            <a:ext cx="948001" cy="271822"/>
          </a:xfrm>
          <a:prstGeom prst="rect">
            <a:avLst/>
          </a:prstGeom>
          <a:noFill/>
          <a:ln>
            <a:noFill/>
          </a:ln>
        </p:spPr>
      </p:pic>
      <p:pic>
        <p:nvPicPr>
          <p:cNvPr id="360" name="Google Shape;360;p57"/>
          <p:cNvPicPr preferRelativeResize="0"/>
          <p:nvPr/>
        </p:nvPicPr>
        <p:blipFill>
          <a:blip r:embed="rId40">
            <a:alphaModFix/>
          </a:blip>
          <a:stretch>
            <a:fillRect/>
          </a:stretch>
        </p:blipFill>
        <p:spPr>
          <a:xfrm>
            <a:off x="1104951" y="2285488"/>
            <a:ext cx="948000" cy="333224"/>
          </a:xfrm>
          <a:prstGeom prst="rect">
            <a:avLst/>
          </a:prstGeom>
          <a:noFill/>
          <a:ln>
            <a:noFill/>
          </a:ln>
        </p:spPr>
      </p:pic>
      <p:pic>
        <p:nvPicPr>
          <p:cNvPr id="361" name="Google Shape;361;p57"/>
          <p:cNvPicPr preferRelativeResize="0"/>
          <p:nvPr/>
        </p:nvPicPr>
        <p:blipFill>
          <a:blip r:embed="rId41">
            <a:alphaModFix/>
          </a:blip>
          <a:stretch>
            <a:fillRect/>
          </a:stretch>
        </p:blipFill>
        <p:spPr>
          <a:xfrm>
            <a:off x="1957825" y="3808485"/>
            <a:ext cx="1449924" cy="227155"/>
          </a:xfrm>
          <a:prstGeom prst="rect">
            <a:avLst/>
          </a:prstGeom>
          <a:noFill/>
          <a:ln>
            <a:noFill/>
          </a:ln>
        </p:spPr>
      </p:pic>
      <p:pic>
        <p:nvPicPr>
          <p:cNvPr id="362" name="Google Shape;362;p57"/>
          <p:cNvPicPr preferRelativeResize="0"/>
          <p:nvPr/>
        </p:nvPicPr>
        <p:blipFill rotWithShape="1">
          <a:blip r:embed="rId42">
            <a:alphaModFix/>
          </a:blip>
          <a:srcRect l="27065" t="11151" r="26277" b="9020"/>
          <a:stretch/>
        </p:blipFill>
        <p:spPr>
          <a:xfrm>
            <a:off x="3587012" y="3561127"/>
            <a:ext cx="633001" cy="721850"/>
          </a:xfrm>
          <a:prstGeom prst="rect">
            <a:avLst/>
          </a:prstGeom>
          <a:noFill/>
          <a:ln>
            <a:noFill/>
          </a:ln>
        </p:spPr>
      </p:pic>
      <p:pic>
        <p:nvPicPr>
          <p:cNvPr id="363" name="Google Shape;363;p57"/>
          <p:cNvPicPr preferRelativeResize="0"/>
          <p:nvPr/>
        </p:nvPicPr>
        <p:blipFill rotWithShape="1">
          <a:blip r:embed="rId43">
            <a:alphaModFix/>
          </a:blip>
          <a:srcRect/>
          <a:stretch/>
        </p:blipFill>
        <p:spPr>
          <a:xfrm>
            <a:off x="65550" y="1430077"/>
            <a:ext cx="1089325" cy="612745"/>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E5324"/>
        </a:solidFill>
        <a:effectLst/>
      </p:bgPr>
    </p:bg>
    <p:spTree>
      <p:nvGrpSpPr>
        <p:cNvPr id="1" name="Shape 367"/>
        <p:cNvGrpSpPr/>
        <p:nvPr/>
      </p:nvGrpSpPr>
      <p:grpSpPr>
        <a:xfrm>
          <a:off x="0" y="0"/>
          <a:ext cx="0" cy="0"/>
          <a:chOff x="0" y="0"/>
          <a:chExt cx="0" cy="0"/>
        </a:xfrm>
      </p:grpSpPr>
      <p:sp>
        <p:nvSpPr>
          <p:cNvPr id="368" name="Google Shape;368;p58"/>
          <p:cNvSpPr txBox="1"/>
          <p:nvPr/>
        </p:nvSpPr>
        <p:spPr>
          <a:xfrm>
            <a:off x="2538175" y="1405225"/>
            <a:ext cx="4541100" cy="52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 sz="4000" b="0" i="0" u="none" baseline="0">
                <a:solidFill>
                  <a:srgbClr val="FFD520"/>
                </a:solidFill>
                <a:latin typeface="Proxima Nova"/>
                <a:ea typeface="Proxima Nova"/>
                <a:cs typeface="Proxima Nova"/>
                <a:sym typeface="Proxima Nova"/>
              </a:rPr>
              <a:t>kdo je</a:t>
            </a:r>
            <a:endParaRPr sz="4000">
              <a:solidFill>
                <a:srgbClr val="FFD520"/>
              </a:solidFill>
            </a:endParaRPr>
          </a:p>
        </p:txBody>
      </p:sp>
      <p:pic>
        <p:nvPicPr>
          <p:cNvPr id="369" name="Google Shape;369;p58"/>
          <p:cNvPicPr preferRelativeResize="0"/>
          <p:nvPr/>
        </p:nvPicPr>
        <p:blipFill>
          <a:blip r:embed="rId3">
            <a:alphaModFix/>
          </a:blip>
          <a:stretch>
            <a:fillRect/>
          </a:stretch>
        </p:blipFill>
        <p:spPr>
          <a:xfrm>
            <a:off x="2674900" y="1715351"/>
            <a:ext cx="3457945" cy="1561601"/>
          </a:xfrm>
          <a:prstGeom prst="rect">
            <a:avLst/>
          </a:prstGeom>
          <a:noFill/>
          <a:ln>
            <a:noFill/>
          </a:ln>
        </p:spPr>
      </p:pic>
      <p:sp>
        <p:nvSpPr>
          <p:cNvPr id="370" name="Google Shape;370;p58"/>
          <p:cNvSpPr txBox="1"/>
          <p:nvPr/>
        </p:nvSpPr>
        <p:spPr>
          <a:xfrm>
            <a:off x="5192000" y="1715350"/>
            <a:ext cx="2182800" cy="52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sl" sz="12100" b="0" i="0" u="none" baseline="0">
                <a:solidFill>
                  <a:srgbClr val="FFD520"/>
                </a:solidFill>
                <a:latin typeface="Concert One"/>
                <a:ea typeface="Concert One"/>
                <a:cs typeface="Concert One"/>
                <a:sym typeface="Concert One"/>
              </a:rPr>
              <a:t>?</a:t>
            </a:r>
            <a:endParaRPr sz="12100">
              <a:solidFill>
                <a:srgbClr val="FFD520"/>
              </a:solidFill>
              <a:latin typeface="Concert One"/>
              <a:ea typeface="Concert One"/>
              <a:cs typeface="Concert One"/>
              <a:sym typeface="Concert One"/>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Google Shape;375;p59" title="Sizzle (90s).mp4">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5"/>
                                        </p:tgtEl>
                                        <p:attrNameLst>
                                          <p:attrName>style.visibility</p:attrName>
                                        </p:attrNameLst>
                                      </p:cBhvr>
                                      <p:to>
                                        <p:strVal val="visible"/>
                                      </p:to>
                                    </p:set>
                                    <p:animEffect transition="in" filter="fade">
                                      <p:cBhvr>
                                        <p:cTn id="7" dur="1000"/>
                                        <p:tgtEl>
                                          <p:spTgt spid="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9"/>
        <p:cNvGrpSpPr/>
        <p:nvPr/>
      </p:nvGrpSpPr>
      <p:grpSpPr>
        <a:xfrm>
          <a:off x="0" y="0"/>
          <a:ext cx="0" cy="0"/>
          <a:chOff x="0" y="0"/>
          <a:chExt cx="0" cy="0"/>
        </a:xfrm>
      </p:grpSpPr>
      <p:pic>
        <p:nvPicPr>
          <p:cNvPr id="380" name="Google Shape;380;p60"/>
          <p:cNvPicPr preferRelativeResize="0"/>
          <p:nvPr/>
        </p:nvPicPr>
        <p:blipFill>
          <a:blip r:embed="rId4">
            <a:alphaModFix/>
          </a:blip>
          <a:stretch>
            <a:fillRect/>
          </a:stretch>
        </p:blipFill>
        <p:spPr>
          <a:xfrm>
            <a:off x="1194875" y="2935713"/>
            <a:ext cx="1470851" cy="862974"/>
          </a:xfrm>
          <a:prstGeom prst="rect">
            <a:avLst/>
          </a:prstGeom>
          <a:noFill/>
          <a:ln>
            <a:noFill/>
          </a:ln>
        </p:spPr>
      </p:pic>
      <p:pic>
        <p:nvPicPr>
          <p:cNvPr id="381" name="Google Shape;381;p60"/>
          <p:cNvPicPr preferRelativeResize="0"/>
          <p:nvPr/>
        </p:nvPicPr>
        <p:blipFill>
          <a:blip r:embed="rId5">
            <a:alphaModFix/>
          </a:blip>
          <a:stretch>
            <a:fillRect/>
          </a:stretch>
        </p:blipFill>
        <p:spPr>
          <a:xfrm>
            <a:off x="3795563" y="3970150"/>
            <a:ext cx="1552832" cy="388200"/>
          </a:xfrm>
          <a:prstGeom prst="rect">
            <a:avLst/>
          </a:prstGeom>
          <a:noFill/>
          <a:ln>
            <a:noFill/>
          </a:ln>
        </p:spPr>
      </p:pic>
      <p:pic>
        <p:nvPicPr>
          <p:cNvPr id="382" name="Google Shape;382;p60"/>
          <p:cNvPicPr preferRelativeResize="0"/>
          <p:nvPr/>
        </p:nvPicPr>
        <p:blipFill>
          <a:blip r:embed="rId6">
            <a:alphaModFix/>
          </a:blip>
          <a:stretch>
            <a:fillRect/>
          </a:stretch>
        </p:blipFill>
        <p:spPr>
          <a:xfrm>
            <a:off x="3700775" y="2935732"/>
            <a:ext cx="1742400" cy="614017"/>
          </a:xfrm>
          <a:prstGeom prst="rect">
            <a:avLst/>
          </a:prstGeom>
          <a:noFill/>
          <a:ln>
            <a:noFill/>
          </a:ln>
        </p:spPr>
      </p:pic>
      <p:pic>
        <p:nvPicPr>
          <p:cNvPr id="383" name="Google Shape;383;p60"/>
          <p:cNvPicPr preferRelativeResize="0"/>
          <p:nvPr/>
        </p:nvPicPr>
        <p:blipFill>
          <a:blip r:embed="rId7">
            <a:alphaModFix/>
          </a:blip>
          <a:stretch>
            <a:fillRect/>
          </a:stretch>
        </p:blipFill>
        <p:spPr>
          <a:xfrm>
            <a:off x="6532675" y="3173100"/>
            <a:ext cx="1362045" cy="388200"/>
          </a:xfrm>
          <a:prstGeom prst="rect">
            <a:avLst/>
          </a:prstGeom>
          <a:noFill/>
          <a:ln>
            <a:noFill/>
          </a:ln>
        </p:spPr>
      </p:pic>
      <p:sp>
        <p:nvSpPr>
          <p:cNvPr id="384" name="Google Shape;384;p60"/>
          <p:cNvSpPr txBox="1"/>
          <p:nvPr/>
        </p:nvSpPr>
        <p:spPr>
          <a:xfrm>
            <a:off x="1059100" y="231650"/>
            <a:ext cx="1742400" cy="52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sl" sz="1800" b="1" i="0" u="none" baseline="0" dirty="0">
                <a:solidFill>
                  <a:srgbClr val="434343"/>
                </a:solidFill>
                <a:latin typeface="Proxima Nova"/>
                <a:ea typeface="Proxima Nova"/>
                <a:cs typeface="Proxima Nova"/>
                <a:sym typeface="Proxima Nova"/>
              </a:rPr>
              <a:t>ne </a:t>
            </a:r>
            <a:endParaRPr sz="1800" b="1" dirty="0">
              <a:solidFill>
                <a:srgbClr val="434343"/>
              </a:solidFill>
              <a:latin typeface="Proxima Nova"/>
              <a:ea typeface="Proxima Nova"/>
              <a:cs typeface="Proxima Nova"/>
              <a:sym typeface="Proxima Nova"/>
            </a:endParaRPr>
          </a:p>
          <a:p>
            <a:pPr marL="0" lvl="0" indent="0" algn="ctr" rtl="0">
              <a:spcBef>
                <a:spcPts val="0"/>
              </a:spcBef>
              <a:spcAft>
                <a:spcPts val="0"/>
              </a:spcAft>
              <a:buClr>
                <a:schemeClr val="dk1"/>
              </a:buClr>
              <a:buSzPts val="1100"/>
              <a:buFont typeface="Arial"/>
              <a:buNone/>
            </a:pPr>
            <a:r>
              <a:rPr lang="sl" sz="1800" b="1" i="0" u="none" baseline="0" dirty="0">
                <a:solidFill>
                  <a:srgbClr val="434343"/>
                </a:solidFill>
                <a:latin typeface="Proxima Nova"/>
                <a:ea typeface="Proxima Nova"/>
                <a:cs typeface="Proxima Nova"/>
                <a:sym typeface="Proxima Nova"/>
              </a:rPr>
              <a:t>osredotočamo se</a:t>
            </a:r>
            <a:endParaRPr sz="1800" b="1" dirty="0">
              <a:solidFill>
                <a:srgbClr val="434343"/>
              </a:solidFill>
              <a:latin typeface="Proxima Nova"/>
              <a:ea typeface="Proxima Nova"/>
              <a:cs typeface="Proxima Nova"/>
              <a:sym typeface="Proxima Nova"/>
            </a:endParaRPr>
          </a:p>
          <a:p>
            <a:pPr marL="0" lvl="0" indent="0" algn="ctr" rtl="0">
              <a:spcBef>
                <a:spcPts val="0"/>
              </a:spcBef>
              <a:spcAft>
                <a:spcPts val="0"/>
              </a:spcAft>
              <a:buClr>
                <a:schemeClr val="dk1"/>
              </a:buClr>
              <a:buSzPts val="1100"/>
              <a:buFont typeface="Arial"/>
              <a:buNone/>
            </a:pPr>
            <a:r>
              <a:rPr lang="sl" sz="1800" b="1" i="0" u="none" baseline="0" dirty="0">
                <a:solidFill>
                  <a:srgbClr val="434343"/>
                </a:solidFill>
                <a:latin typeface="Proxima Nova"/>
                <a:ea typeface="Proxima Nova"/>
                <a:cs typeface="Proxima Nova"/>
                <a:sym typeface="Proxima Nova"/>
              </a:rPr>
              <a:t>na človeške zgodbe</a:t>
            </a:r>
            <a:endParaRPr sz="1800" b="1" dirty="0">
              <a:solidFill>
                <a:srgbClr val="434343"/>
              </a:solidFill>
              <a:latin typeface="Proxima Nova"/>
              <a:ea typeface="Proxima Nova"/>
              <a:cs typeface="Proxima Nova"/>
              <a:sym typeface="Proxima Nova"/>
            </a:endParaRPr>
          </a:p>
          <a:p>
            <a:pPr marL="0" lvl="0" indent="0" algn="ctr" rtl="0">
              <a:spcBef>
                <a:spcPts val="0"/>
              </a:spcBef>
              <a:spcAft>
                <a:spcPts val="0"/>
              </a:spcAft>
              <a:buClr>
                <a:schemeClr val="dk1"/>
              </a:buClr>
              <a:buSzPts val="1100"/>
              <a:buFont typeface="Arial"/>
              <a:buNone/>
            </a:pPr>
            <a:r>
              <a:rPr lang="sl" sz="1800" b="0" i="0" u="none" baseline="0" dirty="0">
                <a:solidFill>
                  <a:srgbClr val="434343"/>
                </a:solidFill>
                <a:latin typeface="Proxima Nova"/>
                <a:ea typeface="Proxima Nova"/>
                <a:cs typeface="Proxima Nova"/>
                <a:sym typeface="Proxima Nova"/>
              </a:rPr>
              <a:t>kot</a:t>
            </a:r>
            <a:endParaRPr sz="1800" dirty="0">
              <a:solidFill>
                <a:srgbClr val="434343"/>
              </a:solidFill>
              <a:latin typeface="Proxima Nova"/>
              <a:ea typeface="Proxima Nova"/>
              <a:cs typeface="Proxima Nova"/>
              <a:sym typeface="Proxima Nova"/>
            </a:endParaRPr>
          </a:p>
        </p:txBody>
      </p:sp>
      <p:sp>
        <p:nvSpPr>
          <p:cNvPr id="385" name="Google Shape;385;p60"/>
          <p:cNvSpPr txBox="1"/>
          <p:nvPr/>
        </p:nvSpPr>
        <p:spPr>
          <a:xfrm>
            <a:off x="3610789" y="659200"/>
            <a:ext cx="1922400" cy="52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sl" sz="1800" b="1" i="0" u="none" baseline="0">
                <a:solidFill>
                  <a:srgbClr val="434343"/>
                </a:solidFill>
                <a:latin typeface="Proxima Nova"/>
                <a:ea typeface="Proxima Nova"/>
                <a:cs typeface="Proxima Nova"/>
                <a:sym typeface="Proxima Nova"/>
              </a:rPr>
              <a:t>ne umikamo se iz naravoslovnih vsebin</a:t>
            </a:r>
            <a:endParaRPr sz="1800" b="1">
              <a:solidFill>
                <a:srgbClr val="434343"/>
              </a:solidFill>
              <a:latin typeface="Proxima Nova"/>
              <a:ea typeface="Proxima Nova"/>
              <a:cs typeface="Proxima Nova"/>
              <a:sym typeface="Proxima Nova"/>
            </a:endParaRPr>
          </a:p>
          <a:p>
            <a:pPr marL="0" lvl="0" indent="0" algn="ctr" rtl="0">
              <a:spcBef>
                <a:spcPts val="0"/>
              </a:spcBef>
              <a:spcAft>
                <a:spcPts val="0"/>
              </a:spcAft>
              <a:buClr>
                <a:schemeClr val="dk1"/>
              </a:buClr>
              <a:buSzPts val="1100"/>
              <a:buFont typeface="Arial"/>
              <a:buNone/>
            </a:pPr>
            <a:r>
              <a:rPr lang="sl" sz="1800" b="0" i="0" u="none" baseline="0">
                <a:solidFill>
                  <a:srgbClr val="434343"/>
                </a:solidFill>
                <a:latin typeface="Proxima Nova"/>
                <a:ea typeface="Proxima Nova"/>
                <a:cs typeface="Proxima Nova"/>
                <a:sym typeface="Proxima Nova"/>
              </a:rPr>
              <a:t>kot</a:t>
            </a:r>
            <a:endParaRPr sz="1800">
              <a:solidFill>
                <a:srgbClr val="434343"/>
              </a:solidFill>
              <a:latin typeface="Proxima Nova"/>
              <a:ea typeface="Proxima Nova"/>
              <a:cs typeface="Proxima Nova"/>
              <a:sym typeface="Proxima Nova"/>
            </a:endParaRPr>
          </a:p>
        </p:txBody>
      </p:sp>
      <p:sp>
        <p:nvSpPr>
          <p:cNvPr id="386" name="Google Shape;386;p60"/>
          <p:cNvSpPr txBox="1"/>
          <p:nvPr/>
        </p:nvSpPr>
        <p:spPr>
          <a:xfrm>
            <a:off x="6342500" y="887800"/>
            <a:ext cx="1742400" cy="52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sl" sz="1800" b="1" i="0" u="none" baseline="0">
                <a:solidFill>
                  <a:srgbClr val="434343"/>
                </a:solidFill>
                <a:latin typeface="Proxima Nova"/>
                <a:ea typeface="Proxima Nova"/>
                <a:cs typeface="Proxima Nova"/>
                <a:sym typeface="Proxima Nova"/>
              </a:rPr>
              <a:t>več letne produkcije</a:t>
            </a:r>
            <a:endParaRPr sz="1800" b="1">
              <a:solidFill>
                <a:srgbClr val="434343"/>
              </a:solidFill>
              <a:latin typeface="Proxima Nova"/>
              <a:ea typeface="Proxima Nova"/>
              <a:cs typeface="Proxima Nova"/>
              <a:sym typeface="Proxima Nova"/>
            </a:endParaRPr>
          </a:p>
          <a:p>
            <a:pPr marL="0" lvl="0" indent="0" algn="ctr" rtl="0">
              <a:spcBef>
                <a:spcPts val="0"/>
              </a:spcBef>
              <a:spcAft>
                <a:spcPts val="0"/>
              </a:spcAft>
              <a:buClr>
                <a:schemeClr val="dk1"/>
              </a:buClr>
              <a:buSzPts val="1100"/>
              <a:buFont typeface="Arial"/>
              <a:buNone/>
            </a:pPr>
            <a:r>
              <a:rPr lang="sl" sz="1800" b="0" i="0" u="none" baseline="0">
                <a:solidFill>
                  <a:srgbClr val="434343"/>
                </a:solidFill>
                <a:latin typeface="Proxima Nova"/>
                <a:ea typeface="Proxima Nova"/>
                <a:cs typeface="Proxima Nova"/>
                <a:sym typeface="Proxima Nova"/>
              </a:rPr>
              <a:t>kot</a:t>
            </a:r>
            <a:endParaRPr sz="1800">
              <a:solidFill>
                <a:srgbClr val="434343"/>
              </a:solidFill>
              <a:latin typeface="Proxima Nova"/>
              <a:ea typeface="Proxima Nova"/>
              <a:cs typeface="Proxima Nova"/>
              <a:sym typeface="Proxima Nova"/>
            </a:endParaRPr>
          </a:p>
          <a:p>
            <a:pPr marL="0" lvl="0" indent="0" algn="ctr" rtl="0">
              <a:spcBef>
                <a:spcPts val="0"/>
              </a:spcBef>
              <a:spcAft>
                <a:spcPts val="0"/>
              </a:spcAft>
              <a:buClr>
                <a:schemeClr val="dk1"/>
              </a:buClr>
              <a:buSzPts val="1100"/>
              <a:buFont typeface="Arial"/>
              <a:buNone/>
            </a:pPr>
            <a:endParaRPr sz="1800">
              <a:solidFill>
                <a:srgbClr val="434343"/>
              </a:solidFill>
              <a:latin typeface="Proxima Nova"/>
              <a:ea typeface="Proxima Nova"/>
              <a:cs typeface="Proxima Nova"/>
              <a:sym typeface="Proxima Nova"/>
            </a:endParaRPr>
          </a:p>
        </p:txBody>
      </p:sp>
      <p:sp>
        <p:nvSpPr>
          <p:cNvPr id="387" name="Google Shape;387;p60"/>
          <p:cNvSpPr/>
          <p:nvPr/>
        </p:nvSpPr>
        <p:spPr>
          <a:xfrm rot="5400000">
            <a:off x="1742350" y="2139450"/>
            <a:ext cx="375900" cy="257100"/>
          </a:xfrm>
          <a:prstGeom prst="homePlate">
            <a:avLst>
              <a:gd name="adj" fmla="val 50000"/>
            </a:avLst>
          </a:prstGeom>
          <a:solidFill>
            <a:srgbClr val="DE53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0"/>
          <p:cNvSpPr/>
          <p:nvPr/>
        </p:nvSpPr>
        <p:spPr>
          <a:xfrm rot="5400000">
            <a:off x="4384025" y="2109800"/>
            <a:ext cx="375900" cy="257100"/>
          </a:xfrm>
          <a:prstGeom prst="homePlate">
            <a:avLst>
              <a:gd name="adj" fmla="val 50000"/>
            </a:avLst>
          </a:prstGeom>
          <a:solidFill>
            <a:srgbClr val="DE53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0"/>
          <p:cNvSpPr/>
          <p:nvPr/>
        </p:nvSpPr>
        <p:spPr>
          <a:xfrm rot="5400000">
            <a:off x="7025750" y="2109800"/>
            <a:ext cx="375900" cy="257100"/>
          </a:xfrm>
          <a:prstGeom prst="homePlate">
            <a:avLst>
              <a:gd name="adj" fmla="val 50000"/>
            </a:avLst>
          </a:prstGeom>
          <a:solidFill>
            <a:srgbClr val="DE53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TotalTime>
  <Words>3050</Words>
  <Application>Microsoft Office PowerPoint</Application>
  <PresentationFormat>On-screen Show (16:9)</PresentationFormat>
  <Paragraphs>298</Paragraphs>
  <Slides>27</Slides>
  <Notes>27</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27</vt:i4>
      </vt:variant>
    </vt:vector>
  </HeadingPairs>
  <TitlesOfParts>
    <vt:vector size="38" baseType="lpstr">
      <vt:lpstr>Arial</vt:lpstr>
      <vt:lpstr>Concert One</vt:lpstr>
      <vt:lpstr>Spectral SemiBold</vt:lpstr>
      <vt:lpstr>Roboto</vt:lpstr>
      <vt:lpstr>Proxima Nova</vt:lpstr>
      <vt:lpstr>Proxima Nova Extrabold</vt:lpstr>
      <vt:lpstr>Calibri</vt:lpstr>
      <vt:lpstr>Poppins</vt:lpstr>
      <vt:lpstr>Simple Light</vt:lpstr>
      <vt:lpstr>Simple Light</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STORMBORN </vt:lpstr>
      <vt:lpstr>CHASING THE RAINS</vt:lpstr>
      <vt:lpstr>GLADIATORS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Vanda Gajšak-Đokić</cp:lastModifiedBy>
  <cp:revision>10</cp:revision>
  <dcterms:modified xsi:type="dcterms:W3CDTF">2023-05-30T22:10:24Z</dcterms:modified>
</cp:coreProperties>
</file>